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4" r:id="rId4"/>
  </p:sldMasterIdLst>
  <p:notesMasterIdLst>
    <p:notesMasterId r:id="rId6"/>
  </p:notesMasterIdLst>
  <p:sldIdLst>
    <p:sldId id="333" r:id="rId5"/>
  </p:sldIdLst>
  <p:sldSz cx="7772400" cy="10058400"/>
  <p:notesSz cx="6858000" cy="93138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riscilla Walter" initials="PW" lastIdx="29" clrIdx="0">
    <p:extLst>
      <p:ext uri="{19B8F6BF-5375-455C-9EA6-DF929625EA0E}">
        <p15:presenceInfo xmlns:p15="http://schemas.microsoft.com/office/powerpoint/2012/main" userId="Priscilla Walter" providerId="None"/>
      </p:ext>
    </p:extLst>
  </p:cmAuthor>
  <p:cmAuthor id="2" name="Ross Gilmore" initials="RG" lastIdx="49" clrIdx="1">
    <p:extLst>
      <p:ext uri="{19B8F6BF-5375-455C-9EA6-DF929625EA0E}">
        <p15:presenceInfo xmlns:p15="http://schemas.microsoft.com/office/powerpoint/2012/main" userId="Ross Gilmore" providerId="None"/>
      </p:ext>
    </p:extLst>
  </p:cmAuthor>
  <p:cmAuthor id="3" name="Mark Bruening" initials="MB" lastIdx="1" clrIdx="2">
    <p:extLst>
      <p:ext uri="{19B8F6BF-5375-455C-9EA6-DF929625EA0E}">
        <p15:presenceInfo xmlns:p15="http://schemas.microsoft.com/office/powerpoint/2012/main" userId="Mark Bruening" providerId="None"/>
      </p:ext>
    </p:extLst>
  </p:cmAuthor>
  <p:cmAuthor id="4" name="Mark Bruening (Synaxis Corporation)" initials="MB(C" lastIdx="9" clrIdx="3">
    <p:extLst>
      <p:ext uri="{19B8F6BF-5375-455C-9EA6-DF929625EA0E}">
        <p15:presenceInfo xmlns:p15="http://schemas.microsoft.com/office/powerpoint/2012/main" userId="S-1-5-21-2127521184-1604012920-1887927527-8691901" providerId="AD"/>
      </p:ext>
    </p:extLst>
  </p:cmAuthor>
  <p:cmAuthor id="5" name="Priscilla Walter (Synaxis Corporation)" initials="PC" lastIdx="5" clrIdx="4">
    <p:extLst>
      <p:ext uri="{19B8F6BF-5375-455C-9EA6-DF929625EA0E}">
        <p15:presenceInfo xmlns:p15="http://schemas.microsoft.com/office/powerpoint/2012/main" userId="S003BFFD9FEDA301@LIVE.COM" providerId="AD"/>
      </p:ext>
    </p:extLst>
  </p:cmAuthor>
  <p:cmAuthor id="6" name="Thomas Floberg" initials="TF" lastIdx="6" clrIdx="5">
    <p:extLst>
      <p:ext uri="{19B8F6BF-5375-455C-9EA6-DF929625EA0E}">
        <p15:presenceInfo xmlns:p15="http://schemas.microsoft.com/office/powerpoint/2012/main" userId="S-1-5-21-2127521184-1604012920-1887927527-16790278" providerId="AD"/>
      </p:ext>
    </p:extLst>
  </p:cmAuthor>
  <p:cmAuthor id="7" name="Jeremy Hemsworth" initials="JH" lastIdx="1" clrIdx="6">
    <p:extLst>
      <p:ext uri="{19B8F6BF-5375-455C-9EA6-DF929625EA0E}">
        <p15:presenceInfo xmlns:p15="http://schemas.microsoft.com/office/powerpoint/2012/main" userId="S0030000A2020300@LIVE.COM" providerId="AD"/>
      </p:ext>
    </p:extLst>
  </p:cmAuthor>
  <p:cmAuthor id="8" name="Aylton De Souza (ABU)" initials="ADS(" lastIdx="4" clrIdx="7">
    <p:extLst>
      <p:ext uri="{19B8F6BF-5375-455C-9EA6-DF929625EA0E}">
        <p15:presenceInfo xmlns:p15="http://schemas.microsoft.com/office/powerpoint/2012/main" userId="S-1-5-21-124525095-708259637-1543119021-1375210" providerId="AD"/>
      </p:ext>
    </p:extLst>
  </p:cmAuthor>
  <p:cmAuthor id="9" name="Mark Bruening (Synaxis Corporation)" initials="MB(C [2]" lastIdx="151" clrIdx="8">
    <p:extLst>
      <p:ext uri="{19B8F6BF-5375-455C-9EA6-DF929625EA0E}">
        <p15:presenceInfo xmlns:p15="http://schemas.microsoft.com/office/powerpoint/2012/main" userId="S-1-5-21-180398371-723593898-1575925842-1001" providerId="AD"/>
      </p:ext>
    </p:extLst>
  </p:cmAuthor>
  <p:cmAuthor id="10" name="Patrick Sloan (Synaxis Corporation)" initials="PS(C" lastIdx="6" clrIdx="9">
    <p:extLst>
      <p:ext uri="{19B8F6BF-5375-455C-9EA6-DF929625EA0E}">
        <p15:presenceInfo xmlns:p15="http://schemas.microsoft.com/office/powerpoint/2012/main" userId="S-1-5-21-3478084813-2624960826-212046177-1001" providerId="AD"/>
      </p:ext>
    </p:extLst>
  </p:cmAuthor>
  <p:cmAuthor id="11" name="Adam Lanteigne" initials="AL" lastIdx="11" clrIdx="10">
    <p:extLst>
      <p:ext uri="{19B8F6BF-5375-455C-9EA6-DF929625EA0E}">
        <p15:presenceInfo xmlns:p15="http://schemas.microsoft.com/office/powerpoint/2012/main" userId="S-1-5-21-2127521184-1604012920-1887927527-16479228" providerId="AD"/>
      </p:ext>
    </p:extLst>
  </p:cmAuthor>
  <p:cmAuthor id="12" name="Priscilla Walter (Synaxis Corporation)" initials="PW(C" lastIdx="5" clrIdx="11">
    <p:extLst>
      <p:ext uri="{19B8F6BF-5375-455C-9EA6-DF929625EA0E}">
        <p15:presenceInfo xmlns:p15="http://schemas.microsoft.com/office/powerpoint/2012/main" userId="Priscilla Walter (Synaxis Corporation)" providerId="None"/>
      </p:ext>
    </p:extLst>
  </p:cmAuthor>
  <p:cmAuthor id="13" name="Blake Norton (Synaxis)" initials="B(" lastIdx="2" clrIdx="12">
    <p:extLst>
      <p:ext uri="{19B8F6BF-5375-455C-9EA6-DF929625EA0E}">
        <p15:presenceInfo xmlns:p15="http://schemas.microsoft.com/office/powerpoint/2012/main" userId="S0033FFFA6C2D6C7@LIVE.COM" providerId="AD"/>
      </p:ext>
    </p:extLst>
  </p:cmAuthor>
  <p:cmAuthor id="14" name="Blake Norton" initials="BN" lastIdx="32" clrIdx="13">
    <p:extLst>
      <p:ext uri="{19B8F6BF-5375-455C-9EA6-DF929625EA0E}">
        <p15:presenceInfo xmlns:p15="http://schemas.microsoft.com/office/powerpoint/2012/main" userId="Blake Norton" providerId="None"/>
      </p:ext>
    </p:extLst>
  </p:cmAuthor>
  <p:cmAuthor id="15" name="Cathryn Blake Norton" initials="CBN" lastIdx="1" clrIdx="14">
    <p:extLst>
      <p:ext uri="{19B8F6BF-5375-455C-9EA6-DF929625EA0E}">
        <p15:presenceInfo xmlns:p15="http://schemas.microsoft.com/office/powerpoint/2012/main" userId="20391b90dad9ac55" providerId="Windows Live"/>
      </p:ext>
    </p:extLst>
  </p:cmAuthor>
  <p:cmAuthor id="16" name="Heather Milt" initials="HM" lastIdx="8" clrIdx="15">
    <p:extLst>
      <p:ext uri="{19B8F6BF-5375-455C-9EA6-DF929625EA0E}">
        <p15:presenceInfo xmlns:p15="http://schemas.microsoft.com/office/powerpoint/2012/main" userId="S::heather.milt_piedmontconsultants.com#ext#@microsoft.onmicrosoft.com::d9d0ee9b-e5c4-4eb1-8677-6ee5956d57a2" providerId="AD"/>
      </p:ext>
    </p:extLst>
  </p:cmAuthor>
  <p:cmAuthor id="17" name="Lisa Svensson" initials="LS" lastIdx="1" clrIdx="16">
    <p:extLst>
      <p:ext uri="{19B8F6BF-5375-455C-9EA6-DF929625EA0E}">
        <p15:presenceInfo xmlns:p15="http://schemas.microsoft.com/office/powerpoint/2012/main" userId="S-1-5-21-2127521184-1604012920-1887927527-17593729" providerId="AD"/>
      </p:ext>
    </p:extLst>
  </p:cmAuthor>
  <p:cmAuthor id="18" name="Natee Pretikul" initials="NP" lastIdx="8" clrIdx="17">
    <p:extLst>
      <p:ext uri="{19B8F6BF-5375-455C-9EA6-DF929625EA0E}">
        <p15:presenceInfo xmlns:p15="http://schemas.microsoft.com/office/powerpoint/2012/main" userId="S-1-5-21-2127521184-1604012920-1887927527-12350678" providerId="AD"/>
      </p:ext>
    </p:extLst>
  </p:cmAuthor>
  <p:cmAuthor id="19" name="Alick Law" initials="AL" lastIdx="1" clrIdx="18">
    <p:extLst>
      <p:ext uri="{19B8F6BF-5375-455C-9EA6-DF929625EA0E}">
        <p15:presenceInfo xmlns:p15="http://schemas.microsoft.com/office/powerpoint/2012/main" userId="S::alicklaw@microsoft.com::14bd3580-59c0-4a7e-b138-94a85405cc55" providerId="AD"/>
      </p:ext>
    </p:extLst>
  </p:cmAuthor>
  <p:cmAuthor id="20" name="Brandon Blau" initials="BB" lastIdx="1" clrIdx="19">
    <p:extLst>
      <p:ext uri="{19B8F6BF-5375-455C-9EA6-DF929625EA0E}">
        <p15:presenceInfo xmlns:p15="http://schemas.microsoft.com/office/powerpoint/2012/main" userId="S-1-5-21-2127521184-1604012920-1887927527-16024548" providerId="AD"/>
      </p:ext>
    </p:extLst>
  </p:cmAuthor>
  <p:cmAuthor id="21" name="Melisa Socorro Nunez (Audienz LLC)" initials="MSN(L" lastIdx="24" clrIdx="20">
    <p:extLst>
      <p:ext uri="{19B8F6BF-5375-455C-9EA6-DF929625EA0E}">
        <p15:presenceInfo xmlns:p15="http://schemas.microsoft.com/office/powerpoint/2012/main" userId="S-1-5-21-3368823293-1511958281-1004115005-1003" providerId="AD"/>
      </p:ext>
    </p:extLst>
  </p:cmAuthor>
  <p:cmAuthor id="22" name="Melisa Socorro" initials="MS" lastIdx="9" clrIdx="21">
    <p:extLst>
      <p:ext uri="{19B8F6BF-5375-455C-9EA6-DF929625EA0E}">
        <p15:presenceInfo xmlns:p15="http://schemas.microsoft.com/office/powerpoint/2012/main" userId="Melisa Socorro" providerId="None"/>
      </p:ext>
    </p:extLst>
  </p:cmAuthor>
  <p:cmAuthor id="23" name="Candy Lim" initials="CL" lastIdx="9" clrIdx="22">
    <p:extLst>
      <p:ext uri="{19B8F6BF-5375-455C-9EA6-DF929625EA0E}">
        <p15:presenceInfo xmlns:p15="http://schemas.microsoft.com/office/powerpoint/2012/main" userId="S::candyl@microsoft.com::a3c7a7da-a56c-4a19-a0c0-76ffbc03f330" providerId="AD"/>
      </p:ext>
    </p:extLst>
  </p:cmAuthor>
  <p:cmAuthor id="24" name="Alan Patterson" initials="AP" lastIdx="7" clrIdx="23">
    <p:extLst>
      <p:ext uri="{19B8F6BF-5375-455C-9EA6-DF929625EA0E}">
        <p15:presenceInfo xmlns:p15="http://schemas.microsoft.com/office/powerpoint/2012/main" userId="S::alpatter@microsoft.com::fa7071dd-52d3-4673-8031-b9e793e84504" providerId="AD"/>
      </p:ext>
    </p:extLst>
  </p:cmAuthor>
  <p:cmAuthor id="25" name="Matt Rogers" initials="MR" lastIdx="2" clrIdx="24">
    <p:extLst>
      <p:ext uri="{19B8F6BF-5375-455C-9EA6-DF929625EA0E}">
        <p15:presenceInfo xmlns:p15="http://schemas.microsoft.com/office/powerpoint/2012/main" userId="S::maroge@microsoft.com::9a10fe1b-b989-4444-80c8-bcedf5ea9ad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3B5"/>
    <a:srgbClr val="3FCCF4"/>
    <a:srgbClr val="91D1F3"/>
    <a:srgbClr val="16244E"/>
    <a:srgbClr val="F2F2F2"/>
    <a:srgbClr val="F1EFED"/>
    <a:srgbClr val="0078D7"/>
    <a:srgbClr val="0279D7"/>
    <a:srgbClr val="8CC1EC"/>
    <a:srgbClr val="1883D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snapToGrid="0">
      <p:cViewPr varScale="1">
        <p:scale>
          <a:sx n="75" d="100"/>
          <a:sy n="75" d="100"/>
        </p:scale>
        <p:origin x="295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ers Wendt" userId="5dd91ae6-9475-40e7-8ed1-e810b971c529" providerId="ADAL" clId="{AC851591-3075-4725-B620-BBCA2C005017}"/>
    <pc:docChg chg="delSld delMainMaster">
      <pc:chgData name="Anders Wendt" userId="5dd91ae6-9475-40e7-8ed1-e810b971c529" providerId="ADAL" clId="{AC851591-3075-4725-B620-BBCA2C005017}" dt="2019-01-29T10:02:37.161" v="15" actId="2696"/>
      <pc:docMkLst>
        <pc:docMk/>
      </pc:docMkLst>
      <pc:sldChg chg="del">
        <pc:chgData name="Anders Wendt" userId="5dd91ae6-9475-40e7-8ed1-e810b971c529" providerId="ADAL" clId="{AC851591-3075-4725-B620-BBCA2C005017}" dt="2019-01-29T10:02:36.135" v="0" actId="2696"/>
        <pc:sldMkLst>
          <pc:docMk/>
          <pc:sldMk cId="2185561178" sldId="316"/>
        </pc:sldMkLst>
      </pc:sldChg>
      <pc:sldChg chg="del">
        <pc:chgData name="Anders Wendt" userId="5dd91ae6-9475-40e7-8ed1-e810b971c529" providerId="ADAL" clId="{AC851591-3075-4725-B620-BBCA2C005017}" dt="2019-01-29T10:02:37.122" v="1" actId="2696"/>
        <pc:sldMkLst>
          <pc:docMk/>
          <pc:sldMk cId="1662703316" sldId="321"/>
        </pc:sldMkLst>
      </pc:sldChg>
      <pc:sldMasterChg chg="del delSldLayout">
        <pc:chgData name="Anders Wendt" userId="5dd91ae6-9475-40e7-8ed1-e810b971c529" providerId="ADAL" clId="{AC851591-3075-4725-B620-BBCA2C005017}" dt="2019-01-29T10:02:37.161" v="15" actId="2696"/>
        <pc:sldMasterMkLst>
          <pc:docMk/>
          <pc:sldMasterMk cId="1608406302" sldId="2147483720"/>
        </pc:sldMasterMkLst>
        <pc:sldLayoutChg chg="del">
          <pc:chgData name="Anders Wendt" userId="5dd91ae6-9475-40e7-8ed1-e810b971c529" providerId="ADAL" clId="{AC851591-3075-4725-B620-BBCA2C005017}" dt="2019-01-29T10:02:37.126" v="2" actId="2696"/>
          <pc:sldLayoutMkLst>
            <pc:docMk/>
            <pc:sldMasterMk cId="1608406302" sldId="2147483720"/>
            <pc:sldLayoutMk cId="2347350231" sldId="2147483721"/>
          </pc:sldLayoutMkLst>
        </pc:sldLayoutChg>
        <pc:sldLayoutChg chg="del">
          <pc:chgData name="Anders Wendt" userId="5dd91ae6-9475-40e7-8ed1-e810b971c529" providerId="ADAL" clId="{AC851591-3075-4725-B620-BBCA2C005017}" dt="2019-01-29T10:02:37.128" v="3" actId="2696"/>
          <pc:sldLayoutMkLst>
            <pc:docMk/>
            <pc:sldMasterMk cId="1608406302" sldId="2147483720"/>
            <pc:sldLayoutMk cId="2995777560" sldId="2147483722"/>
          </pc:sldLayoutMkLst>
        </pc:sldLayoutChg>
        <pc:sldLayoutChg chg="del">
          <pc:chgData name="Anders Wendt" userId="5dd91ae6-9475-40e7-8ed1-e810b971c529" providerId="ADAL" clId="{AC851591-3075-4725-B620-BBCA2C005017}" dt="2019-01-29T10:02:37.129" v="4" actId="2696"/>
          <pc:sldLayoutMkLst>
            <pc:docMk/>
            <pc:sldMasterMk cId="1608406302" sldId="2147483720"/>
            <pc:sldLayoutMk cId="4135563817" sldId="2147483723"/>
          </pc:sldLayoutMkLst>
        </pc:sldLayoutChg>
        <pc:sldLayoutChg chg="del">
          <pc:chgData name="Anders Wendt" userId="5dd91ae6-9475-40e7-8ed1-e810b971c529" providerId="ADAL" clId="{AC851591-3075-4725-B620-BBCA2C005017}" dt="2019-01-29T10:02:37.131" v="5" actId="2696"/>
          <pc:sldLayoutMkLst>
            <pc:docMk/>
            <pc:sldMasterMk cId="1608406302" sldId="2147483720"/>
            <pc:sldLayoutMk cId="3203813069" sldId="2147483724"/>
          </pc:sldLayoutMkLst>
        </pc:sldLayoutChg>
        <pc:sldLayoutChg chg="del">
          <pc:chgData name="Anders Wendt" userId="5dd91ae6-9475-40e7-8ed1-e810b971c529" providerId="ADAL" clId="{AC851591-3075-4725-B620-BBCA2C005017}" dt="2019-01-29T10:02:37.133" v="6" actId="2696"/>
          <pc:sldLayoutMkLst>
            <pc:docMk/>
            <pc:sldMasterMk cId="1608406302" sldId="2147483720"/>
            <pc:sldLayoutMk cId="2215527647" sldId="2147483725"/>
          </pc:sldLayoutMkLst>
        </pc:sldLayoutChg>
        <pc:sldLayoutChg chg="del">
          <pc:chgData name="Anders Wendt" userId="5dd91ae6-9475-40e7-8ed1-e810b971c529" providerId="ADAL" clId="{AC851591-3075-4725-B620-BBCA2C005017}" dt="2019-01-29T10:02:37.135" v="7" actId="2696"/>
          <pc:sldLayoutMkLst>
            <pc:docMk/>
            <pc:sldMasterMk cId="1608406302" sldId="2147483720"/>
            <pc:sldLayoutMk cId="495837791" sldId="2147483726"/>
          </pc:sldLayoutMkLst>
        </pc:sldLayoutChg>
        <pc:sldLayoutChg chg="del">
          <pc:chgData name="Anders Wendt" userId="5dd91ae6-9475-40e7-8ed1-e810b971c529" providerId="ADAL" clId="{AC851591-3075-4725-B620-BBCA2C005017}" dt="2019-01-29T10:02:37.137" v="8" actId="2696"/>
          <pc:sldLayoutMkLst>
            <pc:docMk/>
            <pc:sldMasterMk cId="1608406302" sldId="2147483720"/>
            <pc:sldLayoutMk cId="1710012955" sldId="2147483727"/>
          </pc:sldLayoutMkLst>
        </pc:sldLayoutChg>
        <pc:sldLayoutChg chg="del">
          <pc:chgData name="Anders Wendt" userId="5dd91ae6-9475-40e7-8ed1-e810b971c529" providerId="ADAL" clId="{AC851591-3075-4725-B620-BBCA2C005017}" dt="2019-01-29T10:02:37.139" v="9" actId="2696"/>
          <pc:sldLayoutMkLst>
            <pc:docMk/>
            <pc:sldMasterMk cId="1608406302" sldId="2147483720"/>
            <pc:sldLayoutMk cId="1785110956" sldId="2147483728"/>
          </pc:sldLayoutMkLst>
        </pc:sldLayoutChg>
        <pc:sldLayoutChg chg="del">
          <pc:chgData name="Anders Wendt" userId="5dd91ae6-9475-40e7-8ed1-e810b971c529" providerId="ADAL" clId="{AC851591-3075-4725-B620-BBCA2C005017}" dt="2019-01-29T10:02:37.142" v="10" actId="2696"/>
          <pc:sldLayoutMkLst>
            <pc:docMk/>
            <pc:sldMasterMk cId="1608406302" sldId="2147483720"/>
            <pc:sldLayoutMk cId="1340541860" sldId="2147483729"/>
          </pc:sldLayoutMkLst>
        </pc:sldLayoutChg>
        <pc:sldLayoutChg chg="del">
          <pc:chgData name="Anders Wendt" userId="5dd91ae6-9475-40e7-8ed1-e810b971c529" providerId="ADAL" clId="{AC851591-3075-4725-B620-BBCA2C005017}" dt="2019-01-29T10:02:37.144" v="11" actId="2696"/>
          <pc:sldLayoutMkLst>
            <pc:docMk/>
            <pc:sldMasterMk cId="1608406302" sldId="2147483720"/>
            <pc:sldLayoutMk cId="1668124205" sldId="2147483730"/>
          </pc:sldLayoutMkLst>
        </pc:sldLayoutChg>
        <pc:sldLayoutChg chg="del">
          <pc:chgData name="Anders Wendt" userId="5dd91ae6-9475-40e7-8ed1-e810b971c529" providerId="ADAL" clId="{AC851591-3075-4725-B620-BBCA2C005017}" dt="2019-01-29T10:02:37.146" v="12" actId="2696"/>
          <pc:sldLayoutMkLst>
            <pc:docMk/>
            <pc:sldMasterMk cId="1608406302" sldId="2147483720"/>
            <pc:sldLayoutMk cId="3323349735" sldId="2147483731"/>
          </pc:sldLayoutMkLst>
        </pc:sldLayoutChg>
        <pc:sldLayoutChg chg="del">
          <pc:chgData name="Anders Wendt" userId="5dd91ae6-9475-40e7-8ed1-e810b971c529" providerId="ADAL" clId="{AC851591-3075-4725-B620-BBCA2C005017}" dt="2019-01-29T10:02:37.147" v="13" actId="2696"/>
          <pc:sldLayoutMkLst>
            <pc:docMk/>
            <pc:sldMasterMk cId="1608406302" sldId="2147483720"/>
            <pc:sldLayoutMk cId="2683484619" sldId="2147483732"/>
          </pc:sldLayoutMkLst>
        </pc:sldLayoutChg>
        <pc:sldLayoutChg chg="del">
          <pc:chgData name="Anders Wendt" userId="5dd91ae6-9475-40e7-8ed1-e810b971c529" providerId="ADAL" clId="{AC851591-3075-4725-B620-BBCA2C005017}" dt="2019-01-29T10:02:37.149" v="14" actId="2696"/>
          <pc:sldLayoutMkLst>
            <pc:docMk/>
            <pc:sldMasterMk cId="1608406302" sldId="2147483720"/>
            <pc:sldLayoutMk cId="3338835221" sldId="2147483733"/>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731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7311"/>
          </a:xfrm>
          <a:prstGeom prst="rect">
            <a:avLst/>
          </a:prstGeom>
        </p:spPr>
        <p:txBody>
          <a:bodyPr vert="horz" lIns="91440" tIns="45720" rIns="91440" bIns="45720" rtlCol="0"/>
          <a:lstStyle>
            <a:lvl1pPr algn="r">
              <a:defRPr sz="1200"/>
            </a:lvl1pPr>
          </a:lstStyle>
          <a:p>
            <a:fld id="{FC8C0914-4ABF-4283-9B9B-F594D64AA521}" type="datetimeFigureOut">
              <a:rPr lang="en-US" smtClean="0"/>
              <a:t>1/29/2019</a:t>
            </a:fld>
            <a:endParaRPr lang="en-US"/>
          </a:p>
        </p:txBody>
      </p:sp>
      <p:sp>
        <p:nvSpPr>
          <p:cNvPr id="4" name="Slide Image Placeholder 3"/>
          <p:cNvSpPr>
            <a:spLocks noGrp="1" noRot="1" noChangeAspect="1"/>
          </p:cNvSpPr>
          <p:nvPr>
            <p:ph type="sldImg" idx="2"/>
          </p:nvPr>
        </p:nvSpPr>
        <p:spPr>
          <a:xfrm>
            <a:off x="2214563" y="1163638"/>
            <a:ext cx="2428875" cy="31432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82296"/>
            <a:ext cx="5486400" cy="366733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6554"/>
            <a:ext cx="2971800" cy="46731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46554"/>
            <a:ext cx="2971800" cy="467310"/>
          </a:xfrm>
          <a:prstGeom prst="rect">
            <a:avLst/>
          </a:prstGeom>
        </p:spPr>
        <p:txBody>
          <a:bodyPr vert="horz" lIns="91440" tIns="45720" rIns="91440" bIns="45720" rtlCol="0" anchor="b"/>
          <a:lstStyle>
            <a:lvl1pPr algn="r">
              <a:defRPr sz="1200"/>
            </a:lvl1pPr>
          </a:lstStyle>
          <a:p>
            <a:fld id="{79F000DE-8E5A-4C48-B44D-55996C7A99F0}" type="slidenum">
              <a:rPr lang="en-US" smtClean="0"/>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notesStyle>
    <a:lvl1pPr marL="0" algn="l" defTabSz="874613" rtl="0" eaLnBrk="1" latinLnBrk="0" hangingPunct="1">
      <a:defRPr sz="1148" kern="1200">
        <a:solidFill>
          <a:schemeClr val="tx1"/>
        </a:solidFill>
        <a:latin typeface="+mn-lt"/>
        <a:ea typeface="+mn-ea"/>
        <a:cs typeface="+mn-cs"/>
      </a:defRPr>
    </a:lvl1pPr>
    <a:lvl2pPr marL="437306" algn="l" defTabSz="874613" rtl="0" eaLnBrk="1" latinLnBrk="0" hangingPunct="1">
      <a:defRPr sz="1148" kern="1200">
        <a:solidFill>
          <a:schemeClr val="tx1"/>
        </a:solidFill>
        <a:latin typeface="+mn-lt"/>
        <a:ea typeface="+mn-ea"/>
        <a:cs typeface="+mn-cs"/>
      </a:defRPr>
    </a:lvl2pPr>
    <a:lvl3pPr marL="874613" algn="l" defTabSz="874613" rtl="0" eaLnBrk="1" latinLnBrk="0" hangingPunct="1">
      <a:defRPr sz="1148" kern="1200">
        <a:solidFill>
          <a:schemeClr val="tx1"/>
        </a:solidFill>
        <a:latin typeface="+mn-lt"/>
        <a:ea typeface="+mn-ea"/>
        <a:cs typeface="+mn-cs"/>
      </a:defRPr>
    </a:lvl3pPr>
    <a:lvl4pPr marL="1311919" algn="l" defTabSz="874613" rtl="0" eaLnBrk="1" latinLnBrk="0" hangingPunct="1">
      <a:defRPr sz="1148" kern="1200">
        <a:solidFill>
          <a:schemeClr val="tx1"/>
        </a:solidFill>
        <a:latin typeface="+mn-lt"/>
        <a:ea typeface="+mn-ea"/>
        <a:cs typeface="+mn-cs"/>
      </a:defRPr>
    </a:lvl4pPr>
    <a:lvl5pPr marL="1749225" algn="l" defTabSz="874613" rtl="0" eaLnBrk="1" latinLnBrk="0" hangingPunct="1">
      <a:defRPr sz="1148" kern="1200">
        <a:solidFill>
          <a:schemeClr val="tx1"/>
        </a:solidFill>
        <a:latin typeface="+mn-lt"/>
        <a:ea typeface="+mn-ea"/>
        <a:cs typeface="+mn-cs"/>
      </a:defRPr>
    </a:lvl5pPr>
    <a:lvl6pPr marL="2186531" algn="l" defTabSz="874613" rtl="0" eaLnBrk="1" latinLnBrk="0" hangingPunct="1">
      <a:defRPr sz="1148" kern="1200">
        <a:solidFill>
          <a:schemeClr val="tx1"/>
        </a:solidFill>
        <a:latin typeface="+mn-lt"/>
        <a:ea typeface="+mn-ea"/>
        <a:cs typeface="+mn-cs"/>
      </a:defRPr>
    </a:lvl6pPr>
    <a:lvl7pPr marL="2623838" algn="l" defTabSz="874613" rtl="0" eaLnBrk="1" latinLnBrk="0" hangingPunct="1">
      <a:defRPr sz="1148" kern="1200">
        <a:solidFill>
          <a:schemeClr val="tx1"/>
        </a:solidFill>
        <a:latin typeface="+mn-lt"/>
        <a:ea typeface="+mn-ea"/>
        <a:cs typeface="+mn-cs"/>
      </a:defRPr>
    </a:lvl7pPr>
    <a:lvl8pPr marL="3061144" algn="l" defTabSz="874613" rtl="0" eaLnBrk="1" latinLnBrk="0" hangingPunct="1">
      <a:defRPr sz="1148" kern="1200">
        <a:solidFill>
          <a:schemeClr val="tx1"/>
        </a:solidFill>
        <a:latin typeface="+mn-lt"/>
        <a:ea typeface="+mn-ea"/>
        <a:cs typeface="+mn-cs"/>
      </a:defRPr>
    </a:lvl8pPr>
    <a:lvl9pPr marL="3498450" algn="l" defTabSz="874613" rtl="0" eaLnBrk="1" latinLnBrk="0" hangingPunct="1">
      <a:defRPr sz="1148"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p>
        </p:txBody>
      </p:sp>
      <p:sp>
        <p:nvSpPr>
          <p:cNvPr id="4" name="Date Placeholder 3"/>
          <p:cNvSpPr>
            <a:spLocks noGrp="1"/>
          </p:cNvSpPr>
          <p:nvPr>
            <p:ph type="dt" sz="half" idx="10"/>
          </p:nvPr>
        </p:nvSpPr>
        <p:spPr/>
        <p:txBody>
          <a:bodyPr/>
          <a:lstStyle/>
          <a:p>
            <a:fld id="{00F2F18A-0EBE-4180-BB07-197816FC306D}" type="datetimeFigureOut">
              <a:rPr lang="en-US" smtClean="0"/>
              <a:t>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076F23-98AE-41B8-A2C7-8156B2A30B6B}" type="slidenum">
              <a:rPr lang="en-US" smtClean="0"/>
              <a:t>‹#›</a:t>
            </a:fld>
            <a:endParaRPr lang="en-US"/>
          </a:p>
        </p:txBody>
      </p:sp>
    </p:spTree>
    <p:extLst>
      <p:ext uri="{BB962C8B-B14F-4D97-AF65-F5344CB8AC3E}">
        <p14:creationId xmlns:p14="http://schemas.microsoft.com/office/powerpoint/2010/main" val="35442540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076F23-98AE-41B8-A2C7-8156B2A30B6B}" type="slidenum">
              <a:rPr lang="en-US" smtClean="0"/>
              <a:pPr/>
              <a:t>‹#›</a:t>
            </a:fld>
            <a:endParaRPr lang="en-US"/>
          </a:p>
        </p:txBody>
      </p:sp>
    </p:spTree>
    <p:extLst>
      <p:ext uri="{BB962C8B-B14F-4D97-AF65-F5344CB8AC3E}">
        <p14:creationId xmlns:p14="http://schemas.microsoft.com/office/powerpoint/2010/main" val="18539027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smtClean="0"/>
              <a:t>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076F23-98AE-41B8-A2C7-8156B2A30B6B}" type="slidenum">
              <a:rPr lang="en-US" smtClean="0"/>
              <a:pPr/>
              <a:t>‹#›</a:t>
            </a:fld>
            <a:endParaRPr lang="en-US"/>
          </a:p>
        </p:txBody>
      </p:sp>
    </p:spTree>
    <p:extLst>
      <p:ext uri="{BB962C8B-B14F-4D97-AF65-F5344CB8AC3E}">
        <p14:creationId xmlns:p14="http://schemas.microsoft.com/office/powerpoint/2010/main" val="6959374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smtClean="0"/>
              <a:t>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076F23-98AE-41B8-A2C7-8156B2A30B6B}" type="slidenum">
              <a:rPr lang="en-US" smtClean="0"/>
              <a:pPr/>
              <a:t>‹#›</a:t>
            </a:fld>
            <a:endParaRPr lang="en-US"/>
          </a:p>
        </p:txBody>
      </p:sp>
    </p:spTree>
    <p:extLst>
      <p:ext uri="{BB962C8B-B14F-4D97-AF65-F5344CB8AC3E}">
        <p14:creationId xmlns:p14="http://schemas.microsoft.com/office/powerpoint/2010/main" val="26294132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1550" y="1646238"/>
            <a:ext cx="5829300" cy="3502025"/>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971550" y="5283200"/>
            <a:ext cx="5829300" cy="242887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smtClean="0"/>
              <a:t>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076F23-98AE-41B8-A2C7-8156B2A30B6B}" type="slidenum">
              <a:rPr lang="en-US" smtClean="0"/>
              <a:pPr/>
              <a:t>‹#›</a:t>
            </a:fld>
            <a:endParaRPr lang="en-US"/>
          </a:p>
        </p:txBody>
      </p:sp>
    </p:spTree>
    <p:extLst>
      <p:ext uri="{BB962C8B-B14F-4D97-AF65-F5344CB8AC3E}">
        <p14:creationId xmlns:p14="http://schemas.microsoft.com/office/powerpoint/2010/main" val="12183478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1550" y="1646238"/>
            <a:ext cx="5829300" cy="3502025"/>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971550" y="5283200"/>
            <a:ext cx="5829300" cy="242887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smtClean="0"/>
              <a:t>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076F23-98AE-41B8-A2C7-8156B2A30B6B}" type="slidenum">
              <a:rPr lang="en-US" smtClean="0"/>
              <a:pPr/>
              <a:t>‹#›</a:t>
            </a:fld>
            <a:endParaRPr lang="en-US"/>
          </a:p>
        </p:txBody>
      </p:sp>
    </p:spTree>
    <p:extLst>
      <p:ext uri="{BB962C8B-B14F-4D97-AF65-F5344CB8AC3E}">
        <p14:creationId xmlns:p14="http://schemas.microsoft.com/office/powerpoint/2010/main" val="2663178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smtClean="0"/>
              <a:t>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076F23-98AE-41B8-A2C7-8156B2A30B6B}" type="slidenum">
              <a:rPr lang="en-US" smtClean="0"/>
              <a:pPr/>
              <a:t>‹#›</a:t>
            </a:fld>
            <a:endParaRPr lang="en-US"/>
          </a:p>
        </p:txBody>
      </p:sp>
    </p:spTree>
    <p:extLst>
      <p:ext uri="{BB962C8B-B14F-4D97-AF65-F5344CB8AC3E}">
        <p14:creationId xmlns:p14="http://schemas.microsoft.com/office/powerpoint/2010/main" val="3990906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t>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076F23-98AE-41B8-A2C7-8156B2A30B6B}" type="slidenum">
              <a:rPr lang="en-US" smtClean="0"/>
              <a:pPr/>
              <a:t>‹#›</a:t>
            </a:fld>
            <a:endParaRPr lang="en-US"/>
          </a:p>
        </p:txBody>
      </p:sp>
    </p:spTree>
    <p:extLst>
      <p:ext uri="{BB962C8B-B14F-4D97-AF65-F5344CB8AC3E}">
        <p14:creationId xmlns:p14="http://schemas.microsoft.com/office/powerpoint/2010/main" val="3761969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4353"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934778"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smtClean="0"/>
              <a:t>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076F23-98AE-41B8-A2C7-8156B2A30B6B}" type="slidenum">
              <a:rPr lang="en-US" smtClean="0"/>
              <a:pPr/>
              <a:t>‹#›</a:t>
            </a:fld>
            <a:endParaRPr lang="en-US"/>
          </a:p>
        </p:txBody>
      </p:sp>
    </p:spTree>
    <p:extLst>
      <p:ext uri="{BB962C8B-B14F-4D97-AF65-F5344CB8AC3E}">
        <p14:creationId xmlns:p14="http://schemas.microsoft.com/office/powerpoint/2010/main" val="1112333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smtClean="0"/>
              <a:t>1/29/2019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076F23-98AE-41B8-A2C7-8156B2A30B6B}" type="slidenum">
              <a:rPr lang="en-US" smtClean="0"/>
              <a:pPr/>
              <a:t>‹#›</a:t>
            </a:fld>
            <a:endParaRPr lang="en-US"/>
          </a:p>
        </p:txBody>
      </p:sp>
    </p:spTree>
    <p:extLst>
      <p:ext uri="{BB962C8B-B14F-4D97-AF65-F5344CB8AC3E}">
        <p14:creationId xmlns:p14="http://schemas.microsoft.com/office/powerpoint/2010/main" val="463739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0F2F18A-0EBE-4180-BB07-197816FC306D}" type="datetimeFigureOut">
              <a:rPr lang="en-US" smtClean="0"/>
              <a:t>1/29/2019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076F23-98AE-41B8-A2C7-8156B2A30B6B}" type="slidenum">
              <a:rPr lang="en-US" smtClean="0"/>
              <a:t>‹#›</a:t>
            </a:fld>
            <a:endParaRPr lang="en-US"/>
          </a:p>
        </p:txBody>
      </p:sp>
    </p:spTree>
    <p:extLst>
      <p:ext uri="{BB962C8B-B14F-4D97-AF65-F5344CB8AC3E}">
        <p14:creationId xmlns:p14="http://schemas.microsoft.com/office/powerpoint/2010/main" val="42657011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F2F18A-0EBE-4180-BB07-197816FC306D}" type="datetimeFigureOut">
              <a:rPr lang="en-US" smtClean="0"/>
              <a:t>1/29/2019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076F23-98AE-41B8-A2C7-8156B2A30B6B}" type="slidenum">
              <a:rPr lang="en-US" smtClean="0"/>
              <a:t>‹#›</a:t>
            </a:fld>
            <a:endParaRPr lang="en-US"/>
          </a:p>
        </p:txBody>
      </p:sp>
    </p:spTree>
    <p:extLst>
      <p:ext uri="{BB962C8B-B14F-4D97-AF65-F5344CB8AC3E}">
        <p14:creationId xmlns:p14="http://schemas.microsoft.com/office/powerpoint/2010/main" val="13445940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7F364-74C2-4CD3-8625-179F2F96243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D34BB36-B36A-4716-B89C-E4C9E5FF43F3}"/>
              </a:ext>
            </a:extLst>
          </p:cNvPr>
          <p:cNvSpPr>
            <a:spLocks noGrp="1"/>
          </p:cNvSpPr>
          <p:nvPr>
            <p:ph type="dt" sz="half" idx="10"/>
          </p:nvPr>
        </p:nvSpPr>
        <p:spPr/>
        <p:txBody>
          <a:bodyPr/>
          <a:lstStyle/>
          <a:p>
            <a:fld id="{C764DE79-268F-4C1A-8933-263129D2AF90}" type="datetimeFigureOut">
              <a:rPr lang="en-US" smtClean="0"/>
              <a:t>1/29/2019</a:t>
            </a:fld>
            <a:endParaRPr lang="en-US"/>
          </a:p>
        </p:txBody>
      </p:sp>
      <p:sp>
        <p:nvSpPr>
          <p:cNvPr id="4" name="Footer Placeholder 3">
            <a:extLst>
              <a:ext uri="{FF2B5EF4-FFF2-40B4-BE49-F238E27FC236}">
                <a16:creationId xmlns:a16="http://schemas.microsoft.com/office/drawing/2014/main" id="{9933588D-8F1B-462C-9650-53BC593222A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2B1C46C-C052-4E89-9DA8-6CFD65B92F2C}"/>
              </a:ext>
            </a:extLst>
          </p:cNvPr>
          <p:cNvSpPr>
            <a:spLocks noGrp="1"/>
          </p:cNvSpPr>
          <p:nvPr>
            <p:ph type="sldNum" sz="quarter" idx="12"/>
          </p:nvPr>
        </p:nvSpPr>
        <p:spPr/>
        <p:txBody>
          <a:bodyPr/>
          <a:lstStyle/>
          <a:p>
            <a:fld id="{1E076F23-98AE-41B8-A2C7-8156B2A30B6B}" type="slidenum">
              <a:rPr lang="en-US" smtClean="0"/>
              <a:pPr/>
              <a:t>‹#›</a:t>
            </a:fld>
            <a:endParaRPr lang="en-US"/>
          </a:p>
        </p:txBody>
      </p:sp>
    </p:spTree>
    <p:extLst>
      <p:ext uri="{BB962C8B-B14F-4D97-AF65-F5344CB8AC3E}">
        <p14:creationId xmlns:p14="http://schemas.microsoft.com/office/powerpoint/2010/main" val="4206441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076F23-98AE-41B8-A2C7-8156B2A30B6B}" type="slidenum">
              <a:rPr lang="en-US" smtClean="0"/>
              <a:pPr/>
              <a:t>‹#›</a:t>
            </a:fld>
            <a:endParaRPr lang="en-US"/>
          </a:p>
        </p:txBody>
      </p:sp>
    </p:spTree>
    <p:extLst>
      <p:ext uri="{BB962C8B-B14F-4D97-AF65-F5344CB8AC3E}">
        <p14:creationId xmlns:p14="http://schemas.microsoft.com/office/powerpoint/2010/main" val="3337788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8601" y="535519"/>
            <a:ext cx="7315200" cy="194415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228602" y="2677584"/>
            <a:ext cx="7315198" cy="638196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C764DE79-268F-4C1A-8933-263129D2AF90}" type="datetimeFigureOut">
              <a:rPr lang="en-US" smtClean="0"/>
              <a:t>1/29/2019</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1E076F23-98AE-41B8-A2C7-8156B2A30B6B}" type="slidenum">
              <a:rPr lang="en-US" smtClean="0"/>
              <a:pPr/>
              <a:t>‹#›</a:t>
            </a:fld>
            <a:endParaRPr lang="en-US"/>
          </a:p>
        </p:txBody>
      </p:sp>
    </p:spTree>
    <p:extLst>
      <p:ext uri="{BB962C8B-B14F-4D97-AF65-F5344CB8AC3E}">
        <p14:creationId xmlns:p14="http://schemas.microsoft.com/office/powerpoint/2010/main" val="3094887827"/>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 id="2147483746" r:id="rId12"/>
    <p:sldLayoutId id="2147483747" r:id="rId13"/>
    <p:sldLayoutId id="2147483748" r:id="rId14"/>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6050">
          <p15:clr>
            <a:srgbClr val="F26B43"/>
          </p15:clr>
        </p15:guide>
        <p15:guide id="2" pos="144">
          <p15:clr>
            <a:srgbClr val="F26B43"/>
          </p15:clr>
        </p15:guide>
        <p15:guide id="3" pos="4752">
          <p15:clr>
            <a:srgbClr val="F26B43"/>
          </p15:clr>
        </p15:guide>
        <p15:guide id="4" orient="horz" pos="288">
          <p15:clr>
            <a:srgbClr val="F26B43"/>
          </p15:clr>
        </p15:guide>
        <p15:guide id="5" orient="horz" pos="883">
          <p15:clr>
            <a:srgbClr val="F26B43"/>
          </p15:clr>
        </p15:guide>
        <p15:guide id="6" orient="horz" pos="96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8.xml"/><Relationship Id="rId6" Type="http://schemas.openxmlformats.org/officeDocument/2006/relationships/image" Target="../media/image3.emf"/><Relationship Id="rId5" Type="http://schemas.openxmlformats.org/officeDocument/2006/relationships/hyperlink" Target="http://www.devopsdigest.com/idc-survey-appdynamics-devops-application-performance" TargetMode="Externa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Right Triangle 77">
            <a:extLst>
              <a:ext uri="{FF2B5EF4-FFF2-40B4-BE49-F238E27FC236}">
                <a16:creationId xmlns:a16="http://schemas.microsoft.com/office/drawing/2014/main" id="{EE746D3A-911C-4196-8483-2876695D9DC0}"/>
              </a:ext>
            </a:extLst>
          </p:cNvPr>
          <p:cNvSpPr/>
          <p:nvPr/>
        </p:nvSpPr>
        <p:spPr>
          <a:xfrm flipV="1">
            <a:off x="7475357" y="4106001"/>
            <a:ext cx="82296" cy="82296"/>
          </a:xfrm>
          <a:prstGeom prst="rtTriangl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6" name="Right Triangle 75">
            <a:extLst>
              <a:ext uri="{FF2B5EF4-FFF2-40B4-BE49-F238E27FC236}">
                <a16:creationId xmlns:a16="http://schemas.microsoft.com/office/drawing/2014/main" id="{5FD5CB16-6A72-462E-93DA-61688AB89B14}"/>
              </a:ext>
            </a:extLst>
          </p:cNvPr>
          <p:cNvSpPr/>
          <p:nvPr/>
        </p:nvSpPr>
        <p:spPr>
          <a:xfrm flipV="1">
            <a:off x="5006484" y="4106001"/>
            <a:ext cx="82296" cy="82296"/>
          </a:xfrm>
          <a:prstGeom prst="rtTriangl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3" name="Right Triangle 72">
            <a:extLst>
              <a:ext uri="{FF2B5EF4-FFF2-40B4-BE49-F238E27FC236}">
                <a16:creationId xmlns:a16="http://schemas.microsoft.com/office/drawing/2014/main" id="{6D2CB0B6-CC6A-4AE3-8132-55DD1478B12B}"/>
              </a:ext>
            </a:extLst>
          </p:cNvPr>
          <p:cNvSpPr/>
          <p:nvPr/>
        </p:nvSpPr>
        <p:spPr>
          <a:xfrm rot="5400000" flipV="1">
            <a:off x="2712067" y="4107050"/>
            <a:ext cx="82296" cy="82296"/>
          </a:xfrm>
          <a:prstGeom prst="rtTriangl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4" name="Right Triangle 73">
            <a:extLst>
              <a:ext uri="{FF2B5EF4-FFF2-40B4-BE49-F238E27FC236}">
                <a16:creationId xmlns:a16="http://schemas.microsoft.com/office/drawing/2014/main" id="{9CD5252A-6D1D-4E20-9569-64289CF7E869}"/>
              </a:ext>
            </a:extLst>
          </p:cNvPr>
          <p:cNvSpPr/>
          <p:nvPr/>
        </p:nvSpPr>
        <p:spPr>
          <a:xfrm rot="5400000" flipV="1">
            <a:off x="5180675" y="4107050"/>
            <a:ext cx="82296" cy="82296"/>
          </a:xfrm>
          <a:prstGeom prst="rtTriangl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4" name="Right Triangle 33">
            <a:extLst>
              <a:ext uri="{FF2B5EF4-FFF2-40B4-BE49-F238E27FC236}">
                <a16:creationId xmlns:a16="http://schemas.microsoft.com/office/drawing/2014/main" id="{1CF3B387-0EBD-410C-BA83-1C0599AC9277}"/>
              </a:ext>
            </a:extLst>
          </p:cNvPr>
          <p:cNvSpPr/>
          <p:nvPr/>
        </p:nvSpPr>
        <p:spPr>
          <a:xfrm rot="5400000" flipV="1">
            <a:off x="239649" y="4107050"/>
            <a:ext cx="82296" cy="82296"/>
          </a:xfrm>
          <a:prstGeom prst="rtTriangl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9" name="Rectangle 18">
            <a:extLst>
              <a:ext uri="{FF2B5EF4-FFF2-40B4-BE49-F238E27FC236}">
                <a16:creationId xmlns:a16="http://schemas.microsoft.com/office/drawing/2014/main" id="{55FB90EA-E2F5-497D-9B80-6F3818619364}"/>
              </a:ext>
            </a:extLst>
          </p:cNvPr>
          <p:cNvSpPr/>
          <p:nvPr/>
        </p:nvSpPr>
        <p:spPr>
          <a:xfrm>
            <a:off x="0" y="1684808"/>
            <a:ext cx="7772399" cy="16730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Rectangle 15">
            <a:extLst>
              <a:ext uri="{FF2B5EF4-FFF2-40B4-BE49-F238E27FC236}">
                <a16:creationId xmlns:a16="http://schemas.microsoft.com/office/drawing/2014/main" id="{8DCA94EC-5ADC-495B-A6C2-6DB815AEEB88}"/>
              </a:ext>
            </a:extLst>
          </p:cNvPr>
          <p:cNvSpPr/>
          <p:nvPr/>
        </p:nvSpPr>
        <p:spPr>
          <a:xfrm>
            <a:off x="319913" y="4108955"/>
            <a:ext cx="2221992" cy="132853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rIns="91440" rtlCol="0" anchor="t"/>
          <a:lstStyle/>
          <a:p>
            <a:pPr lvl="0">
              <a:defRPr/>
            </a:pPr>
            <a:r>
              <a:rPr lang="en-US" sz="1000" dirty="0">
                <a:solidFill>
                  <a:schemeClr val="tx2"/>
                </a:solidFill>
              </a:rPr>
              <a:t>Gain operational efficiency and agility, scaling as needed and meeting growing data demands without continually purchasing infrastructure and storage media. Reduce the time and cost of hardware refreshes and technology platform changes.</a:t>
            </a:r>
          </a:p>
        </p:txBody>
      </p:sp>
      <p:sp>
        <p:nvSpPr>
          <p:cNvPr id="17" name="Rectangle 16">
            <a:extLst>
              <a:ext uri="{FF2B5EF4-FFF2-40B4-BE49-F238E27FC236}">
                <a16:creationId xmlns:a16="http://schemas.microsoft.com/office/drawing/2014/main" id="{A09E8111-53F5-4E2B-9F3F-99113B49290C}"/>
              </a:ext>
            </a:extLst>
          </p:cNvPr>
          <p:cNvSpPr/>
          <p:nvPr/>
        </p:nvSpPr>
        <p:spPr>
          <a:xfrm>
            <a:off x="2790288" y="4108955"/>
            <a:ext cx="2221992" cy="132853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rIns="91440" rtlCol="0" anchor="t"/>
          <a:lstStyle/>
          <a:p>
            <a:pPr lvl="0">
              <a:defRPr/>
            </a:pPr>
            <a:r>
              <a:rPr lang="en-US" sz="1000" dirty="0">
                <a:solidFill>
                  <a:schemeClr val="tx2"/>
                </a:solidFill>
              </a:rPr>
              <a:t>Strengthen data protection by automating data security, such as advanced encryption and network firewall support. Ensure you are meeting compliance requirements with up-to-date data protection.</a:t>
            </a:r>
          </a:p>
        </p:txBody>
      </p:sp>
      <p:sp>
        <p:nvSpPr>
          <p:cNvPr id="18" name="Rectangle 17">
            <a:extLst>
              <a:ext uri="{FF2B5EF4-FFF2-40B4-BE49-F238E27FC236}">
                <a16:creationId xmlns:a16="http://schemas.microsoft.com/office/drawing/2014/main" id="{EA5E2A8C-6CDA-4BDA-9E9F-27A643FCEFCD}"/>
              </a:ext>
            </a:extLst>
          </p:cNvPr>
          <p:cNvSpPr/>
          <p:nvPr/>
        </p:nvSpPr>
        <p:spPr>
          <a:xfrm>
            <a:off x="5259161" y="4108955"/>
            <a:ext cx="2221992" cy="132853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rIns="91440" rtlCol="0" anchor="t"/>
          <a:lstStyle/>
          <a:p>
            <a:pPr lvl="0">
              <a:defRPr/>
            </a:pPr>
            <a:r>
              <a:rPr lang="en-US" sz="1000" dirty="0">
                <a:solidFill>
                  <a:schemeClr val="tx2"/>
                </a:solidFill>
              </a:rPr>
              <a:t>Reduce IT management complexity by enabling cloud benefits with minimal disruption, keeping your existing backup solution. Decrease time spent on capacity planning and managing on-premises </a:t>
            </a:r>
            <a:br>
              <a:rPr lang="en-US" sz="1000" dirty="0">
                <a:solidFill>
                  <a:schemeClr val="tx2"/>
                </a:solidFill>
              </a:rPr>
            </a:br>
            <a:r>
              <a:rPr lang="en-US" sz="1000" dirty="0">
                <a:solidFill>
                  <a:schemeClr val="tx2"/>
                </a:solidFill>
              </a:rPr>
              <a:t>storage media.</a:t>
            </a:r>
          </a:p>
          <a:p>
            <a:pPr lvl="0">
              <a:defRPr/>
            </a:pPr>
            <a:endParaRPr lang="en-IN" sz="1000" dirty="0">
              <a:solidFill>
                <a:schemeClr val="tx1">
                  <a:lumMod val="75000"/>
                  <a:lumOff val="25000"/>
                </a:schemeClr>
              </a:solidFill>
            </a:endParaRPr>
          </a:p>
        </p:txBody>
      </p:sp>
      <p:sp>
        <p:nvSpPr>
          <p:cNvPr id="2" name="Rectangle 1">
            <a:extLst>
              <a:ext uri="{FF2B5EF4-FFF2-40B4-BE49-F238E27FC236}">
                <a16:creationId xmlns:a16="http://schemas.microsoft.com/office/drawing/2014/main" id="{6E0B8CD3-EA28-4990-BB8C-0021A535976C}"/>
              </a:ext>
            </a:extLst>
          </p:cNvPr>
          <p:cNvSpPr>
            <a:spLocks noChangeArrowheads="1"/>
          </p:cNvSpPr>
          <p:nvPr/>
        </p:nvSpPr>
        <p:spPr bwMode="auto">
          <a:xfrm>
            <a:off x="0" y="-9350"/>
            <a:ext cx="7772400" cy="1454207"/>
          </a:xfrm>
          <a:prstGeom prst="rect">
            <a:avLst/>
          </a:prstGeom>
          <a:solidFill>
            <a:srgbClr val="0078D7"/>
          </a:solidFill>
          <a:ln>
            <a:noFill/>
          </a:ln>
          <a:extLst/>
        </p:spPr>
        <p:txBody>
          <a:bodyPr rot="0" vert="horz" wrap="square" lIns="91440" tIns="45720" rIns="91440" bIns="45720" anchor="t" anchorCtr="0" upright="1">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srgbClr val="2C292A"/>
              </a:solidFill>
              <a:effectLst/>
              <a:uLnTx/>
              <a:uFillTx/>
              <a:latin typeface="Segoe UI"/>
              <a:ea typeface="+mn-ea"/>
              <a:cs typeface="+mn-cs"/>
            </a:endParaRPr>
          </a:p>
        </p:txBody>
      </p:sp>
      <p:sp>
        <p:nvSpPr>
          <p:cNvPr id="3" name="AutoShape 90">
            <a:extLst>
              <a:ext uri="{FF2B5EF4-FFF2-40B4-BE49-F238E27FC236}">
                <a16:creationId xmlns:a16="http://schemas.microsoft.com/office/drawing/2014/main" id="{C5F231B8-323C-4700-9455-61C73B2B213F}"/>
              </a:ext>
            </a:extLst>
          </p:cNvPr>
          <p:cNvSpPr>
            <a:spLocks/>
          </p:cNvSpPr>
          <p:nvPr/>
        </p:nvSpPr>
        <p:spPr bwMode="auto">
          <a:xfrm>
            <a:off x="0" y="720267"/>
            <a:ext cx="7772400" cy="862965"/>
          </a:xfrm>
          <a:custGeom>
            <a:avLst/>
            <a:gdLst>
              <a:gd name="T0" fmla="*/ 2098 w 12240"/>
              <a:gd name="T1" fmla="+- 0 2618 1566"/>
              <a:gd name="T2" fmla="*/ 2618 h 1359"/>
              <a:gd name="T3" fmla="*/ 1946 w 12240"/>
              <a:gd name="T4" fmla="+- 0 2518 1566"/>
              <a:gd name="T5" fmla="*/ 2518 h 1359"/>
              <a:gd name="T6" fmla="*/ 1757 w 12240"/>
              <a:gd name="T7" fmla="+- 0 2457 1566"/>
              <a:gd name="T8" fmla="*/ 2457 h 1359"/>
              <a:gd name="T9" fmla="*/ 1522 w 12240"/>
              <a:gd name="T10" fmla="+- 0 2462 1566"/>
              <a:gd name="T11" fmla="*/ 2462 h 1359"/>
              <a:gd name="T12" fmla="*/ 1327 w 12240"/>
              <a:gd name="T13" fmla="+- 0 2518 1566"/>
              <a:gd name="T14" fmla="*/ 2518 h 1359"/>
              <a:gd name="T15" fmla="*/ 1304 w 12240"/>
              <a:gd name="T16" fmla="+- 0 2423 1566"/>
              <a:gd name="T17" fmla="*/ 2423 h 1359"/>
              <a:gd name="T18" fmla="*/ 1193 w 12240"/>
              <a:gd name="T19" fmla="+- 0 2288 1566"/>
              <a:gd name="T20" fmla="*/ 2288 h 1359"/>
              <a:gd name="T21" fmla="*/ 1011 w 12240"/>
              <a:gd name="T22" fmla="+- 0 2176 1566"/>
              <a:gd name="T23" fmla="*/ 2176 h 1359"/>
              <a:gd name="T24" fmla="*/ 781 w 12240"/>
              <a:gd name="T25" fmla="+- 0 2105 1566"/>
              <a:gd name="T26" fmla="*/ 2105 h 1359"/>
              <a:gd name="T27" fmla="*/ 529 w 12240"/>
              <a:gd name="T28" fmla="+- 0 2091 1566"/>
              <a:gd name="T29" fmla="*/ 2091 h 1359"/>
              <a:gd name="T30" fmla="*/ 255 w 12240"/>
              <a:gd name="T31" fmla="+- 0 2139 1566"/>
              <a:gd name="T32" fmla="*/ 2139 h 1359"/>
              <a:gd name="T33" fmla="*/ 45 w 12240"/>
              <a:gd name="T34" fmla="+- 0 2229 1566"/>
              <a:gd name="T35" fmla="*/ 2229 h 1359"/>
              <a:gd name="T36" fmla="*/ 4 w 12240"/>
              <a:gd name="T37" fmla="+- 0 2715 1566"/>
              <a:gd name="T38" fmla="*/ 2715 h 1359"/>
              <a:gd name="T39" fmla="*/ 5214 w 12240"/>
              <a:gd name="T40" fmla="+- 0 2711 1566"/>
              <a:gd name="T41" fmla="*/ 2711 h 1359"/>
              <a:gd name="T42" fmla="*/ 5173 w 12240"/>
              <a:gd name="T43" fmla="+- 0 2534 1566"/>
              <a:gd name="T44" fmla="*/ 2534 h 1359"/>
              <a:gd name="T45" fmla="*/ 5056 w 12240"/>
              <a:gd name="T46" fmla="+- 0 2384 1566"/>
              <a:gd name="T47" fmla="*/ 2384 h 1359"/>
              <a:gd name="T48" fmla="*/ 4886 w 12240"/>
              <a:gd name="T49" fmla="+- 0 2300 1566"/>
              <a:gd name="T50" fmla="*/ 2300 h 1359"/>
              <a:gd name="T51" fmla="*/ 4737 w 12240"/>
              <a:gd name="T52" fmla="+- 0 2284 1566"/>
              <a:gd name="T53" fmla="*/ 2284 h 1359"/>
              <a:gd name="T54" fmla="*/ 4645 w 12240"/>
              <a:gd name="T55" fmla="+- 0 2300 1566"/>
              <a:gd name="T56" fmla="*/ 2300 h 1359"/>
              <a:gd name="T57" fmla="*/ 4486 w 12240"/>
              <a:gd name="T58" fmla="+- 0 2148 1566"/>
              <a:gd name="T59" fmla="*/ 2148 h 1359"/>
              <a:gd name="T60" fmla="*/ 4263 w 12240"/>
              <a:gd name="T61" fmla="+- 0 2090 1566"/>
              <a:gd name="T62" fmla="*/ 2090 h 1359"/>
              <a:gd name="T63" fmla="*/ 4058 w 12240"/>
              <a:gd name="T64" fmla="+- 0 2138 1566"/>
              <a:gd name="T65" fmla="*/ 2138 h 1359"/>
              <a:gd name="T66" fmla="*/ 3904 w 12240"/>
              <a:gd name="T67" fmla="+- 0 2268 1566"/>
              <a:gd name="T68" fmla="*/ 2268 h 1359"/>
              <a:gd name="T69" fmla="*/ 3823 w 12240"/>
              <a:gd name="T70" fmla="+- 0 2454 1566"/>
              <a:gd name="T71" fmla="*/ 2454 h 1359"/>
              <a:gd name="T72" fmla="*/ 3812 w 12240"/>
              <a:gd name="T73" fmla="+- 0 2534 1566"/>
              <a:gd name="T74" fmla="*/ 2534 h 1359"/>
              <a:gd name="T75" fmla="*/ 3707 w 12240"/>
              <a:gd name="T76" fmla="+- 0 2542 1566"/>
              <a:gd name="T77" fmla="*/ 2542 h 1359"/>
              <a:gd name="T78" fmla="*/ 3499 w 12240"/>
              <a:gd name="T79" fmla="+- 0 2661 1566"/>
              <a:gd name="T80" fmla="*/ 2661 h 1359"/>
              <a:gd name="T81" fmla="*/ 5214 w 12240"/>
              <a:gd name="T82" fmla="+- 0 2711 1566"/>
              <a:gd name="T83" fmla="*/ 2711 h 1359"/>
              <a:gd name="T84" fmla="*/ 12118 w 12240"/>
              <a:gd name="T85" fmla="+- 0 2073 1566"/>
              <a:gd name="T86" fmla="*/ 2073 h 1359"/>
              <a:gd name="T87" fmla="*/ 11975 w 12240"/>
              <a:gd name="T88" fmla="+- 0 1996 1566"/>
              <a:gd name="T89" fmla="*/ 1996 h 1359"/>
              <a:gd name="T90" fmla="*/ 11733 w 12240"/>
              <a:gd name="T91" fmla="+- 0 1950 1566"/>
              <a:gd name="T92" fmla="*/ 1950 h 1359"/>
              <a:gd name="T93" fmla="*/ 11506 w 12240"/>
              <a:gd name="T94" fmla="+- 0 1990 1566"/>
              <a:gd name="T95" fmla="*/ 1990 h 1359"/>
              <a:gd name="T96" fmla="*/ 11362 w 12240"/>
              <a:gd name="T97" fmla="+- 0 1903 1566"/>
              <a:gd name="T98" fmla="*/ 1903 h 1359"/>
              <a:gd name="T99" fmla="*/ 11213 w 12240"/>
              <a:gd name="T100" fmla="+- 0 1753 1566"/>
              <a:gd name="T101" fmla="*/ 1753 h 1359"/>
              <a:gd name="T102" fmla="*/ 11025 w 12240"/>
              <a:gd name="T103" fmla="+- 0 1643 1566"/>
              <a:gd name="T104" fmla="*/ 1643 h 1359"/>
              <a:gd name="T105" fmla="*/ 10807 w 12240"/>
              <a:gd name="T106" fmla="+- 0 1579 1566"/>
              <a:gd name="T107" fmla="*/ 1579 h 1359"/>
              <a:gd name="T108" fmla="*/ 10571 w 12240"/>
              <a:gd name="T109" fmla="+- 0 1569 1566"/>
              <a:gd name="T110" fmla="*/ 1569 h 1359"/>
              <a:gd name="T111" fmla="*/ 10348 w 12240"/>
              <a:gd name="T112" fmla="+- 0 1615 1566"/>
              <a:gd name="T113" fmla="*/ 1615 h 1359"/>
              <a:gd name="T114" fmla="*/ 10151 w 12240"/>
              <a:gd name="T115" fmla="+- 0 1708 1566"/>
              <a:gd name="T116" fmla="*/ 1708 h 1359"/>
              <a:gd name="T117" fmla="*/ 9988 w 12240"/>
              <a:gd name="T118" fmla="+- 0 1843 1566"/>
              <a:gd name="T119" fmla="*/ 1843 h 1359"/>
              <a:gd name="T120" fmla="*/ 9868 w 12240"/>
              <a:gd name="T121" fmla="+- 0 2010 1566"/>
              <a:gd name="T122" fmla="*/ 2010 h 1359"/>
              <a:gd name="T123" fmla="*/ 9799 w 12240"/>
              <a:gd name="T124" fmla="+- 0 2204 1566"/>
              <a:gd name="T125" fmla="*/ 2204 h 1359"/>
              <a:gd name="T126" fmla="*/ 9786 w 12240"/>
              <a:gd name="T127" fmla="+- 0 2375 1566"/>
              <a:gd name="T128" fmla="*/ 2375 h 1359"/>
              <a:gd name="T129" fmla="*/ 9796 w 12240"/>
              <a:gd name="T130" fmla="+- 0 2467 1566"/>
              <a:gd name="T131" fmla="*/ 2467 h 1359"/>
              <a:gd name="T132" fmla="*/ 9722 w 12240"/>
              <a:gd name="T133" fmla="+- 0 2460 1566"/>
              <a:gd name="T134" fmla="*/ 2460 h 1359"/>
              <a:gd name="T135" fmla="*/ 9543 w 12240"/>
              <a:gd name="T136" fmla="+- 0 2478 1566"/>
              <a:gd name="T137" fmla="*/ 2478 h 1359"/>
              <a:gd name="T138" fmla="*/ 9335 w 12240"/>
              <a:gd name="T139" fmla="+- 0 2568 1566"/>
              <a:gd name="T140" fmla="*/ 2568 h 1359"/>
              <a:gd name="T141" fmla="*/ 9165 w 12240"/>
              <a:gd name="T142" fmla="+- 0 2721 1566"/>
              <a:gd name="T143" fmla="*/ 2721 h 1359"/>
              <a:gd name="T144" fmla="*/ 9045 w 12240"/>
              <a:gd name="T145" fmla="+- 0 2924 1566"/>
              <a:gd name="T146" fmla="*/ 2924 h 1359"/>
              <a:gd name="T147" fmla="*/ 12240 w 12240"/>
              <a:gd name="T148" fmla="+- 0 2182 1566"/>
              <a:gd name="T149" fmla="*/ 2182 h 1359"/>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 ang="0">
                <a:pos x="T54" y="T56"/>
              </a:cxn>
              <a:cxn ang="0">
                <a:pos x="T57" y="T59"/>
              </a:cxn>
              <a:cxn ang="0">
                <a:pos x="T60" y="T62"/>
              </a:cxn>
              <a:cxn ang="0">
                <a:pos x="T63" y="T65"/>
              </a:cxn>
              <a:cxn ang="0">
                <a:pos x="T66" y="T68"/>
              </a:cxn>
              <a:cxn ang="0">
                <a:pos x="T69" y="T71"/>
              </a:cxn>
              <a:cxn ang="0">
                <a:pos x="T72" y="T74"/>
              </a:cxn>
              <a:cxn ang="0">
                <a:pos x="T75" y="T77"/>
              </a:cxn>
              <a:cxn ang="0">
                <a:pos x="T78" y="T80"/>
              </a:cxn>
              <a:cxn ang="0">
                <a:pos x="T81" y="T83"/>
              </a:cxn>
              <a:cxn ang="0">
                <a:pos x="T84" y="T86"/>
              </a:cxn>
              <a:cxn ang="0">
                <a:pos x="T87" y="T89"/>
              </a:cxn>
              <a:cxn ang="0">
                <a:pos x="T90" y="T92"/>
              </a:cxn>
              <a:cxn ang="0">
                <a:pos x="T93" y="T95"/>
              </a:cxn>
              <a:cxn ang="0">
                <a:pos x="T96" y="T98"/>
              </a:cxn>
              <a:cxn ang="0">
                <a:pos x="T99" y="T101"/>
              </a:cxn>
              <a:cxn ang="0">
                <a:pos x="T102" y="T104"/>
              </a:cxn>
              <a:cxn ang="0">
                <a:pos x="T105" y="T107"/>
              </a:cxn>
              <a:cxn ang="0">
                <a:pos x="T108" y="T110"/>
              </a:cxn>
              <a:cxn ang="0">
                <a:pos x="T111" y="T113"/>
              </a:cxn>
              <a:cxn ang="0">
                <a:pos x="T114" y="T116"/>
              </a:cxn>
              <a:cxn ang="0">
                <a:pos x="T117" y="T119"/>
              </a:cxn>
              <a:cxn ang="0">
                <a:pos x="T120" y="T122"/>
              </a:cxn>
              <a:cxn ang="0">
                <a:pos x="T123" y="T125"/>
              </a:cxn>
              <a:cxn ang="0">
                <a:pos x="T126" y="T128"/>
              </a:cxn>
              <a:cxn ang="0">
                <a:pos x="T129" y="T131"/>
              </a:cxn>
              <a:cxn ang="0">
                <a:pos x="T132" y="T134"/>
              </a:cxn>
              <a:cxn ang="0">
                <a:pos x="T135" y="T137"/>
              </a:cxn>
              <a:cxn ang="0">
                <a:pos x="T138" y="T140"/>
              </a:cxn>
              <a:cxn ang="0">
                <a:pos x="T141" y="T143"/>
              </a:cxn>
              <a:cxn ang="0">
                <a:pos x="T144" y="T146"/>
              </a:cxn>
              <a:cxn ang="0">
                <a:pos x="T147" y="T149"/>
              </a:cxn>
            </a:cxnLst>
            <a:rect l="0" t="0" r="r" b="b"/>
            <a:pathLst>
              <a:path w="12240" h="1359">
                <a:moveTo>
                  <a:pt x="2186" y="1154"/>
                </a:moveTo>
                <a:lnTo>
                  <a:pt x="2147" y="1101"/>
                </a:lnTo>
                <a:lnTo>
                  <a:pt x="2098" y="1052"/>
                </a:lnTo>
                <a:lnTo>
                  <a:pt x="2041" y="1007"/>
                </a:lnTo>
                <a:lnTo>
                  <a:pt x="1977" y="967"/>
                </a:lnTo>
                <a:lnTo>
                  <a:pt x="1946" y="952"/>
                </a:lnTo>
                <a:lnTo>
                  <a:pt x="1908" y="934"/>
                </a:lnTo>
                <a:lnTo>
                  <a:pt x="1834" y="908"/>
                </a:lnTo>
                <a:lnTo>
                  <a:pt x="1757" y="891"/>
                </a:lnTo>
                <a:lnTo>
                  <a:pt x="1677" y="883"/>
                </a:lnTo>
                <a:lnTo>
                  <a:pt x="1596" y="885"/>
                </a:lnTo>
                <a:lnTo>
                  <a:pt x="1522" y="896"/>
                </a:lnTo>
                <a:lnTo>
                  <a:pt x="1453" y="910"/>
                </a:lnTo>
                <a:lnTo>
                  <a:pt x="1388" y="929"/>
                </a:lnTo>
                <a:lnTo>
                  <a:pt x="1327" y="952"/>
                </a:lnTo>
                <a:lnTo>
                  <a:pt x="1328" y="952"/>
                </a:lnTo>
                <a:lnTo>
                  <a:pt x="1322" y="905"/>
                </a:lnTo>
                <a:lnTo>
                  <a:pt x="1304" y="857"/>
                </a:lnTo>
                <a:lnTo>
                  <a:pt x="1276" y="811"/>
                </a:lnTo>
                <a:lnTo>
                  <a:pt x="1239" y="765"/>
                </a:lnTo>
                <a:lnTo>
                  <a:pt x="1193" y="722"/>
                </a:lnTo>
                <a:lnTo>
                  <a:pt x="1139" y="681"/>
                </a:lnTo>
                <a:lnTo>
                  <a:pt x="1078" y="644"/>
                </a:lnTo>
                <a:lnTo>
                  <a:pt x="1011" y="610"/>
                </a:lnTo>
                <a:lnTo>
                  <a:pt x="938" y="581"/>
                </a:lnTo>
                <a:lnTo>
                  <a:pt x="862" y="557"/>
                </a:lnTo>
                <a:lnTo>
                  <a:pt x="781" y="539"/>
                </a:lnTo>
                <a:lnTo>
                  <a:pt x="699" y="527"/>
                </a:lnTo>
                <a:lnTo>
                  <a:pt x="614" y="523"/>
                </a:lnTo>
                <a:lnTo>
                  <a:pt x="529" y="525"/>
                </a:lnTo>
                <a:lnTo>
                  <a:pt x="432" y="536"/>
                </a:lnTo>
                <a:lnTo>
                  <a:pt x="340" y="552"/>
                </a:lnTo>
                <a:lnTo>
                  <a:pt x="255" y="573"/>
                </a:lnTo>
                <a:lnTo>
                  <a:pt x="177" y="599"/>
                </a:lnTo>
                <a:lnTo>
                  <a:pt x="107" y="629"/>
                </a:lnTo>
                <a:lnTo>
                  <a:pt x="45" y="663"/>
                </a:lnTo>
                <a:lnTo>
                  <a:pt x="0" y="697"/>
                </a:lnTo>
                <a:lnTo>
                  <a:pt x="0" y="1145"/>
                </a:lnTo>
                <a:lnTo>
                  <a:pt x="4" y="1149"/>
                </a:lnTo>
                <a:lnTo>
                  <a:pt x="10" y="1154"/>
                </a:lnTo>
                <a:lnTo>
                  <a:pt x="2186" y="1154"/>
                </a:lnTo>
                <a:moveTo>
                  <a:pt x="5214" y="1145"/>
                </a:moveTo>
                <a:lnTo>
                  <a:pt x="5207" y="1068"/>
                </a:lnTo>
                <a:lnTo>
                  <a:pt x="5186" y="995"/>
                </a:lnTo>
                <a:lnTo>
                  <a:pt x="5173" y="968"/>
                </a:lnTo>
                <a:lnTo>
                  <a:pt x="5153" y="929"/>
                </a:lnTo>
                <a:lnTo>
                  <a:pt x="5109" y="869"/>
                </a:lnTo>
                <a:lnTo>
                  <a:pt x="5056" y="818"/>
                </a:lnTo>
                <a:lnTo>
                  <a:pt x="4993" y="776"/>
                </a:lnTo>
                <a:lnTo>
                  <a:pt x="4924" y="744"/>
                </a:lnTo>
                <a:lnTo>
                  <a:pt x="4886" y="734"/>
                </a:lnTo>
                <a:lnTo>
                  <a:pt x="4848" y="724"/>
                </a:lnTo>
                <a:lnTo>
                  <a:pt x="4768" y="717"/>
                </a:lnTo>
                <a:lnTo>
                  <a:pt x="4737" y="718"/>
                </a:lnTo>
                <a:lnTo>
                  <a:pt x="4705" y="721"/>
                </a:lnTo>
                <a:lnTo>
                  <a:pt x="4675" y="727"/>
                </a:lnTo>
                <a:lnTo>
                  <a:pt x="4645" y="734"/>
                </a:lnTo>
                <a:lnTo>
                  <a:pt x="4601" y="675"/>
                </a:lnTo>
                <a:lnTo>
                  <a:pt x="4547" y="623"/>
                </a:lnTo>
                <a:lnTo>
                  <a:pt x="4486" y="582"/>
                </a:lnTo>
                <a:lnTo>
                  <a:pt x="4417" y="550"/>
                </a:lnTo>
                <a:lnTo>
                  <a:pt x="4342" y="531"/>
                </a:lnTo>
                <a:lnTo>
                  <a:pt x="4263" y="524"/>
                </a:lnTo>
                <a:lnTo>
                  <a:pt x="4191" y="529"/>
                </a:lnTo>
                <a:lnTo>
                  <a:pt x="4122" y="546"/>
                </a:lnTo>
                <a:lnTo>
                  <a:pt x="4058" y="572"/>
                </a:lnTo>
                <a:lnTo>
                  <a:pt x="4000" y="608"/>
                </a:lnTo>
                <a:lnTo>
                  <a:pt x="3948" y="651"/>
                </a:lnTo>
                <a:lnTo>
                  <a:pt x="3904" y="702"/>
                </a:lnTo>
                <a:lnTo>
                  <a:pt x="3867" y="759"/>
                </a:lnTo>
                <a:lnTo>
                  <a:pt x="3840" y="821"/>
                </a:lnTo>
                <a:lnTo>
                  <a:pt x="3823" y="888"/>
                </a:lnTo>
                <a:lnTo>
                  <a:pt x="3817" y="959"/>
                </a:lnTo>
                <a:lnTo>
                  <a:pt x="3818" y="968"/>
                </a:lnTo>
                <a:lnTo>
                  <a:pt x="3812" y="968"/>
                </a:lnTo>
                <a:lnTo>
                  <a:pt x="3806" y="967"/>
                </a:lnTo>
                <a:lnTo>
                  <a:pt x="3800" y="967"/>
                </a:lnTo>
                <a:lnTo>
                  <a:pt x="3707" y="976"/>
                </a:lnTo>
                <a:lnTo>
                  <a:pt x="3624" y="1002"/>
                </a:lnTo>
                <a:lnTo>
                  <a:pt x="3554" y="1043"/>
                </a:lnTo>
                <a:lnTo>
                  <a:pt x="3499" y="1095"/>
                </a:lnTo>
                <a:lnTo>
                  <a:pt x="3464" y="1156"/>
                </a:lnTo>
                <a:lnTo>
                  <a:pt x="5214" y="1156"/>
                </a:lnTo>
                <a:lnTo>
                  <a:pt x="5214" y="1145"/>
                </a:lnTo>
                <a:moveTo>
                  <a:pt x="12240" y="616"/>
                </a:moveTo>
                <a:lnTo>
                  <a:pt x="12182" y="558"/>
                </a:lnTo>
                <a:lnTo>
                  <a:pt x="12118" y="507"/>
                </a:lnTo>
                <a:lnTo>
                  <a:pt x="12049" y="464"/>
                </a:lnTo>
                <a:lnTo>
                  <a:pt x="12027" y="454"/>
                </a:lnTo>
                <a:lnTo>
                  <a:pt x="11975" y="430"/>
                </a:lnTo>
                <a:lnTo>
                  <a:pt x="11897" y="405"/>
                </a:lnTo>
                <a:lnTo>
                  <a:pt x="11816" y="389"/>
                </a:lnTo>
                <a:lnTo>
                  <a:pt x="11733" y="384"/>
                </a:lnTo>
                <a:lnTo>
                  <a:pt x="11654" y="388"/>
                </a:lnTo>
                <a:lnTo>
                  <a:pt x="11579" y="402"/>
                </a:lnTo>
                <a:lnTo>
                  <a:pt x="11506" y="424"/>
                </a:lnTo>
                <a:lnTo>
                  <a:pt x="11437" y="454"/>
                </a:lnTo>
                <a:lnTo>
                  <a:pt x="11402" y="394"/>
                </a:lnTo>
                <a:lnTo>
                  <a:pt x="11362" y="337"/>
                </a:lnTo>
                <a:lnTo>
                  <a:pt x="11317" y="283"/>
                </a:lnTo>
                <a:lnTo>
                  <a:pt x="11267" y="233"/>
                </a:lnTo>
                <a:lnTo>
                  <a:pt x="11213" y="187"/>
                </a:lnTo>
                <a:lnTo>
                  <a:pt x="11154" y="146"/>
                </a:lnTo>
                <a:lnTo>
                  <a:pt x="11091" y="109"/>
                </a:lnTo>
                <a:lnTo>
                  <a:pt x="11025" y="77"/>
                </a:lnTo>
                <a:lnTo>
                  <a:pt x="10955" y="50"/>
                </a:lnTo>
                <a:lnTo>
                  <a:pt x="10883" y="28"/>
                </a:lnTo>
                <a:lnTo>
                  <a:pt x="10807" y="13"/>
                </a:lnTo>
                <a:lnTo>
                  <a:pt x="10730" y="3"/>
                </a:lnTo>
                <a:lnTo>
                  <a:pt x="10650" y="0"/>
                </a:lnTo>
                <a:lnTo>
                  <a:pt x="10571" y="3"/>
                </a:lnTo>
                <a:lnTo>
                  <a:pt x="10495" y="13"/>
                </a:lnTo>
                <a:lnTo>
                  <a:pt x="10420" y="28"/>
                </a:lnTo>
                <a:lnTo>
                  <a:pt x="10348" y="49"/>
                </a:lnTo>
                <a:lnTo>
                  <a:pt x="10279" y="75"/>
                </a:lnTo>
                <a:lnTo>
                  <a:pt x="10213" y="106"/>
                </a:lnTo>
                <a:lnTo>
                  <a:pt x="10151" y="142"/>
                </a:lnTo>
                <a:lnTo>
                  <a:pt x="10093" y="183"/>
                </a:lnTo>
                <a:lnTo>
                  <a:pt x="10038" y="228"/>
                </a:lnTo>
                <a:lnTo>
                  <a:pt x="9988" y="277"/>
                </a:lnTo>
                <a:lnTo>
                  <a:pt x="9943" y="329"/>
                </a:lnTo>
                <a:lnTo>
                  <a:pt x="9903" y="385"/>
                </a:lnTo>
                <a:lnTo>
                  <a:pt x="9868" y="444"/>
                </a:lnTo>
                <a:lnTo>
                  <a:pt x="9839" y="506"/>
                </a:lnTo>
                <a:lnTo>
                  <a:pt x="9816" y="571"/>
                </a:lnTo>
                <a:lnTo>
                  <a:pt x="9799" y="638"/>
                </a:lnTo>
                <a:lnTo>
                  <a:pt x="9789" y="707"/>
                </a:lnTo>
                <a:lnTo>
                  <a:pt x="9785" y="778"/>
                </a:lnTo>
                <a:lnTo>
                  <a:pt x="9786" y="809"/>
                </a:lnTo>
                <a:lnTo>
                  <a:pt x="9788" y="840"/>
                </a:lnTo>
                <a:lnTo>
                  <a:pt x="9791" y="871"/>
                </a:lnTo>
                <a:lnTo>
                  <a:pt x="9796" y="901"/>
                </a:lnTo>
                <a:lnTo>
                  <a:pt x="9772" y="898"/>
                </a:lnTo>
                <a:lnTo>
                  <a:pt x="9747" y="896"/>
                </a:lnTo>
                <a:lnTo>
                  <a:pt x="9722" y="894"/>
                </a:lnTo>
                <a:lnTo>
                  <a:pt x="9698" y="894"/>
                </a:lnTo>
                <a:lnTo>
                  <a:pt x="9619" y="898"/>
                </a:lnTo>
                <a:lnTo>
                  <a:pt x="9543" y="912"/>
                </a:lnTo>
                <a:lnTo>
                  <a:pt x="9470" y="934"/>
                </a:lnTo>
                <a:lnTo>
                  <a:pt x="9401" y="964"/>
                </a:lnTo>
                <a:lnTo>
                  <a:pt x="9335" y="1002"/>
                </a:lnTo>
                <a:lnTo>
                  <a:pt x="9273" y="1047"/>
                </a:lnTo>
                <a:lnTo>
                  <a:pt x="9216" y="1098"/>
                </a:lnTo>
                <a:lnTo>
                  <a:pt x="9165" y="1155"/>
                </a:lnTo>
                <a:lnTo>
                  <a:pt x="9119" y="1218"/>
                </a:lnTo>
                <a:lnTo>
                  <a:pt x="9079" y="1286"/>
                </a:lnTo>
                <a:lnTo>
                  <a:pt x="9045" y="1358"/>
                </a:lnTo>
                <a:lnTo>
                  <a:pt x="12240" y="1358"/>
                </a:lnTo>
                <a:lnTo>
                  <a:pt x="12240" y="901"/>
                </a:lnTo>
                <a:lnTo>
                  <a:pt x="12240" y="616"/>
                </a:ln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srgbClr val="2C292A"/>
              </a:solidFill>
              <a:effectLst/>
              <a:uLnTx/>
              <a:uFillTx/>
              <a:latin typeface="Segoe UI"/>
              <a:ea typeface="+mn-ea"/>
              <a:cs typeface="+mn-cs"/>
            </a:endParaRPr>
          </a:p>
        </p:txBody>
      </p:sp>
      <p:sp>
        <p:nvSpPr>
          <p:cNvPr id="7" name="Text Box 47">
            <a:extLst>
              <a:ext uri="{FF2B5EF4-FFF2-40B4-BE49-F238E27FC236}">
                <a16:creationId xmlns:a16="http://schemas.microsoft.com/office/drawing/2014/main" id="{A2026FAF-E05F-48E1-832C-01A899FD61AC}"/>
              </a:ext>
            </a:extLst>
          </p:cNvPr>
          <p:cNvSpPr txBox="1">
            <a:spLocks noChangeArrowheads="1"/>
          </p:cNvSpPr>
          <p:nvPr/>
        </p:nvSpPr>
        <p:spPr bwMode="auto">
          <a:xfrm>
            <a:off x="231403" y="1815894"/>
            <a:ext cx="5726927" cy="934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15875" lvl="0">
              <a:spcBef>
                <a:spcPts val="200"/>
              </a:spcBef>
              <a:defRPr/>
            </a:pPr>
            <a:r>
              <a:rPr kumimoji="0" lang="en-US" sz="1600" b="0" i="0" u="none" strike="noStrike" kern="1200" cap="none" normalizeH="0" baseline="0" noProof="0" dirty="0">
                <a:ln>
                  <a:noFill/>
                </a:ln>
                <a:solidFill>
                  <a:srgbClr val="0279D7"/>
                </a:solidFill>
                <a:effectLst/>
                <a:uLnTx/>
                <a:uFillTx/>
                <a:ea typeface="Segoe UI" panose="020B0502040204020203" pitchFamily="34" charset="0"/>
                <a:cs typeface="Segoe UI Semibold" panose="020B0702040204020203" pitchFamily="34" charset="0"/>
              </a:rPr>
              <a:t>Business Continuity for Digital Business </a:t>
            </a:r>
            <a:endParaRPr kumimoji="0" lang="en-IN" sz="1600" b="0" i="0" u="none" strike="noStrike" kern="1200" cap="none" normalizeH="0" baseline="0" noProof="0" dirty="0">
              <a:ln>
                <a:noFill/>
              </a:ln>
              <a:solidFill>
                <a:srgbClr val="0279D7"/>
              </a:solidFill>
              <a:effectLst/>
              <a:uLnTx/>
              <a:uFillTx/>
              <a:ea typeface="Segoe UI" panose="020B0502040204020203" pitchFamily="34" charset="0"/>
              <a:cs typeface="Segoe UI Semibold" panose="020B0702040204020203" pitchFamily="34" charset="0"/>
            </a:endParaRPr>
          </a:p>
          <a:p>
            <a:pPr marL="12700" lvl="0">
              <a:spcBef>
                <a:spcPts val="200"/>
              </a:spcBef>
              <a:defRPr/>
            </a:pPr>
            <a:r>
              <a:rPr lang="en-US" sz="1100" dirty="0">
                <a:solidFill>
                  <a:schemeClr val="tx2"/>
                </a:solidFill>
                <a:ea typeface="Segoe UI" panose="020B0502040204020203" pitchFamily="34" charset="0"/>
              </a:rPr>
              <a:t>Microsoft Azure provides customers peace of mind knowing their workloads are protected from disasters without having to build and maintain a secondary datacenter or rely exclusively on backup. Azure delivers cloud services that extend to your datacenter to protect your infrastructure - transforming your business with a true hybrid solution.</a:t>
            </a:r>
          </a:p>
        </p:txBody>
      </p:sp>
      <p:sp>
        <p:nvSpPr>
          <p:cNvPr id="8" name="Text Box 37">
            <a:extLst>
              <a:ext uri="{FF2B5EF4-FFF2-40B4-BE49-F238E27FC236}">
                <a16:creationId xmlns:a16="http://schemas.microsoft.com/office/drawing/2014/main" id="{33CDBD56-2CA2-424B-9A0A-E0150A116486}"/>
              </a:ext>
            </a:extLst>
          </p:cNvPr>
          <p:cNvSpPr txBox="1">
            <a:spLocks noChangeArrowheads="1"/>
          </p:cNvSpPr>
          <p:nvPr/>
        </p:nvSpPr>
        <p:spPr bwMode="auto">
          <a:xfrm>
            <a:off x="231403" y="9272993"/>
            <a:ext cx="6752470" cy="160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ctr" anchorCtr="0" upright="1">
            <a:noAutofit/>
          </a:bodyPr>
          <a:lstStyle/>
          <a:p>
            <a:pPr marL="12700" marR="0" lvl="0" indent="0" algn="l" defTabSz="457200" eaLnBrk="1" fontAlgn="auto" latinLnBrk="0" hangingPunct="1">
              <a:spcBef>
                <a:spcPts val="0"/>
              </a:spcBef>
              <a:spcAft>
                <a:spcPts val="0"/>
              </a:spcAft>
              <a:buClrTx/>
              <a:buSzTx/>
              <a:buFontTx/>
              <a:buNone/>
              <a:tabLst/>
              <a:defRPr/>
            </a:pPr>
            <a:r>
              <a:rPr lang="en-US" sz="1000" b="1" dirty="0">
                <a:solidFill>
                  <a:schemeClr val="tx2"/>
                </a:solidFill>
                <a:ea typeface="Segoe UI" panose="020B0502040204020203" pitchFamily="34" charset="0"/>
              </a:rPr>
              <a:t>Contact your Microsoft Account Executive to discuss modernizing your data protection today </a:t>
            </a:r>
            <a:endParaRPr kumimoji="0" lang="en-IN" sz="1000" b="0" i="0" u="none" strike="noStrike" kern="1200" cap="none" normalizeH="0" baseline="0" noProof="0" dirty="0">
              <a:ln>
                <a:noFill/>
              </a:ln>
              <a:solidFill>
                <a:schemeClr val="tx2"/>
              </a:solidFill>
              <a:effectLst/>
              <a:uLnTx/>
              <a:uFillTx/>
              <a:ea typeface="Segoe UI" panose="020B0502040204020203" pitchFamily="34" charset="0"/>
              <a:cs typeface="+mn-cs"/>
            </a:endParaRPr>
          </a:p>
        </p:txBody>
      </p:sp>
      <p:sp>
        <p:nvSpPr>
          <p:cNvPr id="11" name="Text Box 44">
            <a:extLst>
              <a:ext uri="{FF2B5EF4-FFF2-40B4-BE49-F238E27FC236}">
                <a16:creationId xmlns:a16="http://schemas.microsoft.com/office/drawing/2014/main" id="{338C8D9E-C578-4A76-99BD-A562B0054CE7}"/>
              </a:ext>
            </a:extLst>
          </p:cNvPr>
          <p:cNvSpPr txBox="1">
            <a:spLocks noChangeArrowheads="1"/>
          </p:cNvSpPr>
          <p:nvPr/>
        </p:nvSpPr>
        <p:spPr bwMode="auto">
          <a:xfrm>
            <a:off x="214745" y="3450120"/>
            <a:ext cx="7342908" cy="224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1270" marR="0" lvl="0" indent="0" algn="ctr" defTabSz="457200" rtl="0" eaLnBrk="1" fontAlgn="auto" latinLnBrk="0" hangingPunct="1">
              <a:spcBef>
                <a:spcPts val="100"/>
              </a:spcBef>
              <a:spcAft>
                <a:spcPts val="0"/>
              </a:spcAft>
              <a:buClrTx/>
              <a:buSzTx/>
              <a:buFontTx/>
              <a:buNone/>
              <a:tabLst/>
              <a:defRPr/>
            </a:pPr>
            <a:r>
              <a:rPr kumimoji="0" lang="en-US" sz="1400" b="1" i="0" u="none" strike="noStrike" kern="1200" cap="none" normalizeH="0" baseline="0" noProof="0" dirty="0">
                <a:ln>
                  <a:noFill/>
                </a:ln>
                <a:solidFill>
                  <a:schemeClr val="accent3"/>
                </a:solidFill>
                <a:effectLst/>
                <a:uLnTx/>
                <a:uFillTx/>
                <a:ea typeface="Segoe UI" panose="020B0502040204020203" pitchFamily="34" charset="0"/>
                <a:cs typeface="+mn-cs"/>
              </a:rPr>
              <a:t>Enhance the scalability, agility and efficiency of your environment</a:t>
            </a:r>
            <a:endParaRPr kumimoji="0" lang="en-IN" sz="1400" b="0" i="0" u="none" strike="noStrike" kern="1200" cap="none" normalizeH="0" baseline="0" noProof="0" dirty="0">
              <a:ln>
                <a:noFill/>
              </a:ln>
              <a:solidFill>
                <a:schemeClr val="accent3"/>
              </a:solidFill>
              <a:effectLst/>
              <a:uLnTx/>
              <a:uFillTx/>
              <a:ea typeface="Segoe UI" panose="020B0502040204020203" pitchFamily="34" charset="0"/>
              <a:cs typeface="+mn-cs"/>
            </a:endParaRPr>
          </a:p>
        </p:txBody>
      </p:sp>
      <p:sp>
        <p:nvSpPr>
          <p:cNvPr id="12" name="Rectangle 11">
            <a:extLst>
              <a:ext uri="{FF2B5EF4-FFF2-40B4-BE49-F238E27FC236}">
                <a16:creationId xmlns:a16="http://schemas.microsoft.com/office/drawing/2014/main" id="{F4D3FCAB-2123-4B20-93DA-01F3C98ACCFD}"/>
              </a:ext>
            </a:extLst>
          </p:cNvPr>
          <p:cNvSpPr/>
          <p:nvPr/>
        </p:nvSpPr>
        <p:spPr>
          <a:xfrm>
            <a:off x="242453" y="3741851"/>
            <a:ext cx="2377453" cy="365760"/>
          </a:xfrm>
          <a:prstGeom prst="rect">
            <a:avLst/>
          </a:prstGeom>
          <a:solidFill>
            <a:srgbClr val="0078D7"/>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rtlCol="0" anchor="ctr"/>
          <a:lstStyle/>
          <a:p>
            <a:pPr marL="0" marR="0" lvl="0" indent="0" algn="ctr" defTabSz="457200" rtl="0" eaLnBrk="1" fontAlgn="auto" latinLnBrk="0" hangingPunct="1">
              <a:spcBef>
                <a:spcPts val="0"/>
              </a:spcBef>
              <a:spcAft>
                <a:spcPts val="0"/>
              </a:spcAft>
              <a:buClrTx/>
              <a:buSzTx/>
              <a:buFontTx/>
              <a:buNone/>
              <a:tabLst/>
              <a:defRPr/>
            </a:pPr>
            <a:r>
              <a:rPr kumimoji="0" lang="en-IN" sz="1100" b="1" i="0" u="none" strike="noStrike" kern="1200" cap="none" normalizeH="0" baseline="0" noProof="0" dirty="0">
                <a:ln>
                  <a:noFill/>
                </a:ln>
                <a:solidFill>
                  <a:srgbClr val="F1EFED"/>
                </a:solidFill>
                <a:effectLst/>
                <a:uLnTx/>
                <a:uFillTx/>
                <a:ea typeface="+mn-ea"/>
                <a:cs typeface="+mn-cs"/>
              </a:rPr>
              <a:t>Efficiency &amp; Agility</a:t>
            </a:r>
          </a:p>
        </p:txBody>
      </p:sp>
      <p:sp>
        <p:nvSpPr>
          <p:cNvPr id="13" name="Rectangle 12">
            <a:extLst>
              <a:ext uri="{FF2B5EF4-FFF2-40B4-BE49-F238E27FC236}">
                <a16:creationId xmlns:a16="http://schemas.microsoft.com/office/drawing/2014/main" id="{C41AA1B3-07C7-490D-8871-6A30F9866AB7}"/>
              </a:ext>
            </a:extLst>
          </p:cNvPr>
          <p:cNvSpPr/>
          <p:nvPr/>
        </p:nvSpPr>
        <p:spPr>
          <a:xfrm>
            <a:off x="2713788" y="3741851"/>
            <a:ext cx="2374992" cy="365760"/>
          </a:xfrm>
          <a:prstGeom prst="rect">
            <a:avLst/>
          </a:prstGeom>
          <a:solidFill>
            <a:srgbClr val="0078D7"/>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rtlCol="0" anchor="ctr"/>
          <a:lstStyle/>
          <a:p>
            <a:pPr marL="0" marR="0" lvl="0" indent="0" algn="ctr" defTabSz="457200" rtl="0" eaLnBrk="1" fontAlgn="auto" latinLnBrk="0" hangingPunct="1">
              <a:spcBef>
                <a:spcPts val="0"/>
              </a:spcBef>
              <a:spcAft>
                <a:spcPts val="0"/>
              </a:spcAft>
              <a:buClrTx/>
              <a:buSzTx/>
              <a:buFontTx/>
              <a:buNone/>
              <a:tabLst/>
              <a:defRPr/>
            </a:pPr>
            <a:r>
              <a:rPr kumimoji="0" lang="en-IN" sz="1100" b="1" i="0" u="none" strike="noStrike" kern="1200" cap="none" normalizeH="0" baseline="0" noProof="0" dirty="0">
                <a:ln>
                  <a:noFill/>
                </a:ln>
                <a:solidFill>
                  <a:srgbClr val="F1EFED"/>
                </a:solidFill>
                <a:effectLst/>
                <a:uLnTx/>
                <a:uFillTx/>
                <a:ea typeface="+mn-ea"/>
                <a:cs typeface="+mn-cs"/>
              </a:rPr>
              <a:t>Data </a:t>
            </a:r>
            <a:r>
              <a:rPr lang="en-IN" sz="1100" b="1" dirty="0">
                <a:solidFill>
                  <a:srgbClr val="F1EFED"/>
                </a:solidFill>
              </a:rPr>
              <a:t>Protection</a:t>
            </a:r>
            <a:endParaRPr kumimoji="0" lang="en-IN" sz="1100" b="1" i="0" u="none" strike="noStrike" kern="1200" cap="none" normalizeH="0" baseline="0" noProof="0" dirty="0">
              <a:ln>
                <a:noFill/>
              </a:ln>
              <a:solidFill>
                <a:srgbClr val="F1EFED"/>
              </a:solidFill>
              <a:effectLst/>
              <a:uLnTx/>
              <a:uFillTx/>
              <a:ea typeface="+mn-ea"/>
              <a:cs typeface="+mn-cs"/>
            </a:endParaRPr>
          </a:p>
        </p:txBody>
      </p:sp>
      <p:sp>
        <p:nvSpPr>
          <p:cNvPr id="14" name="Rectangle 13">
            <a:extLst>
              <a:ext uri="{FF2B5EF4-FFF2-40B4-BE49-F238E27FC236}">
                <a16:creationId xmlns:a16="http://schemas.microsoft.com/office/drawing/2014/main" id="{DE68B334-7D4C-4F3B-8C1B-3841369249FA}"/>
              </a:ext>
            </a:extLst>
          </p:cNvPr>
          <p:cNvSpPr/>
          <p:nvPr/>
        </p:nvSpPr>
        <p:spPr>
          <a:xfrm>
            <a:off x="5182661" y="3741851"/>
            <a:ext cx="2374992" cy="365760"/>
          </a:xfrm>
          <a:prstGeom prst="rect">
            <a:avLst/>
          </a:prstGeom>
          <a:solidFill>
            <a:srgbClr val="0078D7"/>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rtlCol="0" anchor="ctr"/>
          <a:lstStyle/>
          <a:p>
            <a:pPr marL="0" marR="0" lvl="0" indent="0" algn="ctr" defTabSz="457200" rtl="0" eaLnBrk="1" fontAlgn="auto" latinLnBrk="0" hangingPunct="1">
              <a:spcBef>
                <a:spcPts val="0"/>
              </a:spcBef>
              <a:spcAft>
                <a:spcPts val="0"/>
              </a:spcAft>
              <a:buClrTx/>
              <a:buSzTx/>
              <a:buFontTx/>
              <a:buNone/>
              <a:tabLst/>
              <a:defRPr/>
            </a:pPr>
            <a:r>
              <a:rPr kumimoji="0" lang="en-IN" sz="1100" b="1" i="0" u="none" strike="noStrike" kern="1200" cap="none" normalizeH="0" baseline="0" noProof="0" dirty="0">
                <a:ln>
                  <a:noFill/>
                </a:ln>
                <a:solidFill>
                  <a:srgbClr val="F1EFED"/>
                </a:solidFill>
                <a:effectLst/>
                <a:uLnTx/>
                <a:uFillTx/>
                <a:ea typeface="+mn-ea"/>
                <a:cs typeface="+mn-cs"/>
              </a:rPr>
              <a:t>Management Ease</a:t>
            </a:r>
          </a:p>
        </p:txBody>
      </p:sp>
      <p:sp>
        <p:nvSpPr>
          <p:cNvPr id="29" name="Graphic 108">
            <a:extLst>
              <a:ext uri="{FF2B5EF4-FFF2-40B4-BE49-F238E27FC236}">
                <a16:creationId xmlns:a16="http://schemas.microsoft.com/office/drawing/2014/main" id="{15C2D9EE-DA56-4B73-8C3A-DE2CE2922198}"/>
              </a:ext>
            </a:extLst>
          </p:cNvPr>
          <p:cNvSpPr/>
          <p:nvPr/>
        </p:nvSpPr>
        <p:spPr>
          <a:xfrm flipV="1">
            <a:off x="228600" y="5603285"/>
            <a:ext cx="274320" cy="182880"/>
          </a:xfrm>
          <a:custGeom>
            <a:avLst/>
            <a:gdLst>
              <a:gd name="connsiteX0" fmla="*/ 1591228 w 3886200"/>
              <a:gd name="connsiteY0" fmla="*/ 7144 h 3257550"/>
              <a:gd name="connsiteX1" fmla="*/ 428577 w 3886200"/>
              <a:gd name="connsiteY1" fmla="*/ 465515 h 3257550"/>
              <a:gd name="connsiteX2" fmla="*/ 7144 w 3886200"/>
              <a:gd name="connsiteY2" fmla="*/ 1902952 h 3257550"/>
              <a:gd name="connsiteX3" fmla="*/ 7144 w 3886200"/>
              <a:gd name="connsiteY3" fmla="*/ 3257255 h 3257550"/>
              <a:gd name="connsiteX4" fmla="*/ 1635090 w 3886200"/>
              <a:gd name="connsiteY4" fmla="*/ 3257255 h 3257550"/>
              <a:gd name="connsiteX5" fmla="*/ 1636243 w 3886200"/>
              <a:gd name="connsiteY5" fmla="*/ 3257255 h 3257550"/>
              <a:gd name="connsiteX6" fmla="*/ 1636243 w 3886200"/>
              <a:gd name="connsiteY6" fmla="*/ 1794415 h 3257550"/>
              <a:gd name="connsiteX7" fmla="*/ 849982 w 3886200"/>
              <a:gd name="connsiteY7" fmla="*/ 1794415 h 3257550"/>
              <a:gd name="connsiteX8" fmla="*/ 1023185 w 3886200"/>
              <a:gd name="connsiteY8" fmla="*/ 995458 h 3257550"/>
              <a:gd name="connsiteX9" fmla="*/ 1591228 w 3886200"/>
              <a:gd name="connsiteY9" fmla="*/ 733368 h 3257550"/>
              <a:gd name="connsiteX10" fmla="*/ 1591228 w 3886200"/>
              <a:gd name="connsiteY10" fmla="*/ 7144 h 3257550"/>
              <a:gd name="connsiteX11" fmla="*/ 3825307 w 3886200"/>
              <a:gd name="connsiteY11" fmla="*/ 7144 h 3257550"/>
              <a:gd name="connsiteX12" fmla="*/ 3164901 w 3886200"/>
              <a:gd name="connsiteY12" fmla="*/ 117986 h 3257550"/>
              <a:gd name="connsiteX13" fmla="*/ 2669572 w 3886200"/>
              <a:gd name="connsiteY13" fmla="*/ 462048 h 3257550"/>
              <a:gd name="connsiteX14" fmla="*/ 2356704 w 3886200"/>
              <a:gd name="connsiteY14" fmla="*/ 1056647 h 3257550"/>
              <a:gd name="connsiteX15" fmla="*/ 2248167 w 3886200"/>
              <a:gd name="connsiteY15" fmla="*/ 1902952 h 3257550"/>
              <a:gd name="connsiteX16" fmla="*/ 2248167 w 3886200"/>
              <a:gd name="connsiteY16" fmla="*/ 3257255 h 3257550"/>
              <a:gd name="connsiteX17" fmla="*/ 3883047 w 3886200"/>
              <a:gd name="connsiteY17" fmla="*/ 3257255 h 3257550"/>
              <a:gd name="connsiteX18" fmla="*/ 3883047 w 3886200"/>
              <a:gd name="connsiteY18" fmla="*/ 1794415 h 3257550"/>
              <a:gd name="connsiteX19" fmla="*/ 3097930 w 3886200"/>
              <a:gd name="connsiteY19" fmla="*/ 1794415 h 3257550"/>
              <a:gd name="connsiteX20" fmla="*/ 3269971 w 3886200"/>
              <a:gd name="connsiteY20" fmla="*/ 995458 h 3257550"/>
              <a:gd name="connsiteX21" fmla="*/ 3825307 w 3886200"/>
              <a:gd name="connsiteY21" fmla="*/ 733368 h 3257550"/>
              <a:gd name="connsiteX22" fmla="*/ 3825307 w 3886200"/>
              <a:gd name="connsiteY22" fmla="*/ 7144 h 3257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886200" h="3257550">
                <a:moveTo>
                  <a:pt x="1591228" y="7144"/>
                </a:moveTo>
                <a:cubicBezTo>
                  <a:pt x="1097023" y="7144"/>
                  <a:pt x="709355" y="158705"/>
                  <a:pt x="428577" y="465515"/>
                </a:cubicBezTo>
                <a:cubicBezTo>
                  <a:pt x="147190" y="772316"/>
                  <a:pt x="7144" y="1250918"/>
                  <a:pt x="7144" y="1902952"/>
                </a:cubicBezTo>
                <a:lnTo>
                  <a:pt x="7144" y="3257255"/>
                </a:lnTo>
                <a:lnTo>
                  <a:pt x="1635090" y="3257255"/>
                </a:lnTo>
                <a:lnTo>
                  <a:pt x="1636243" y="3257255"/>
                </a:lnTo>
                <a:lnTo>
                  <a:pt x="1636243" y="1794415"/>
                </a:lnTo>
                <a:lnTo>
                  <a:pt x="849982" y="1794415"/>
                </a:lnTo>
                <a:cubicBezTo>
                  <a:pt x="849982" y="1436189"/>
                  <a:pt x="908476" y="1169841"/>
                  <a:pt x="1023185" y="995458"/>
                </a:cubicBezTo>
                <a:cubicBezTo>
                  <a:pt x="1137856" y="821074"/>
                  <a:pt x="1326985" y="733368"/>
                  <a:pt x="1591228" y="733368"/>
                </a:cubicBezTo>
                <a:lnTo>
                  <a:pt x="1591228" y="7144"/>
                </a:lnTo>
                <a:close/>
                <a:moveTo>
                  <a:pt x="3825307" y="7144"/>
                </a:moveTo>
                <a:cubicBezTo>
                  <a:pt x="3578219" y="7144"/>
                  <a:pt x="3358191" y="43501"/>
                  <a:pt x="3164901" y="117986"/>
                </a:cubicBezTo>
                <a:cubicBezTo>
                  <a:pt x="2971600" y="192472"/>
                  <a:pt x="2805541" y="306581"/>
                  <a:pt x="2669572" y="462048"/>
                </a:cubicBezTo>
                <a:cubicBezTo>
                  <a:pt x="2533622" y="618106"/>
                  <a:pt x="2429409" y="816054"/>
                  <a:pt x="2356704" y="1056647"/>
                </a:cubicBezTo>
                <a:cubicBezTo>
                  <a:pt x="2284581" y="1297838"/>
                  <a:pt x="2248167" y="1579007"/>
                  <a:pt x="2248167" y="1902952"/>
                </a:cubicBezTo>
                <a:lnTo>
                  <a:pt x="2248167" y="3257255"/>
                </a:lnTo>
                <a:lnTo>
                  <a:pt x="3883047" y="3257255"/>
                </a:lnTo>
                <a:lnTo>
                  <a:pt x="3883047" y="1794415"/>
                </a:lnTo>
                <a:lnTo>
                  <a:pt x="3097930" y="1794415"/>
                </a:lnTo>
                <a:cubicBezTo>
                  <a:pt x="3097930" y="1436189"/>
                  <a:pt x="3155280" y="1169841"/>
                  <a:pt x="3269971" y="995458"/>
                </a:cubicBezTo>
                <a:cubicBezTo>
                  <a:pt x="3384642" y="821074"/>
                  <a:pt x="3569942" y="733368"/>
                  <a:pt x="3825307" y="733368"/>
                </a:cubicBezTo>
                <a:lnTo>
                  <a:pt x="3825307" y="7144"/>
                </a:lnTo>
                <a:close/>
              </a:path>
            </a:pathLst>
          </a:custGeom>
          <a:solidFill>
            <a:schemeClr val="accent3"/>
          </a:solidFill>
          <a:ln w="9525" cap="flat">
            <a:noFill/>
            <a:prstDash val="solid"/>
            <a:miter/>
          </a:ln>
        </p:spPr>
        <p:txBody>
          <a:bodyPr rtlCol="0" anchor="ctr"/>
          <a:lstStyle/>
          <a:p>
            <a:pPr marL="0" marR="0" lvl="0" indent="0" algn="l" defTabSz="457200" rtl="0" eaLnBrk="1" fontAlgn="auto" latinLnBrk="0" hangingPunct="1">
              <a:spcBef>
                <a:spcPts val="0"/>
              </a:spcBef>
              <a:spcAft>
                <a:spcPts val="0"/>
              </a:spcAft>
              <a:buClrTx/>
              <a:buSzTx/>
              <a:buFontTx/>
              <a:buNone/>
              <a:tabLst/>
              <a:defRPr/>
            </a:pPr>
            <a:endParaRPr kumimoji="0" lang="en-IN" sz="1800" b="0" i="0" u="none" strike="noStrike" kern="1200" cap="none" normalizeH="0" baseline="0" noProof="0">
              <a:ln>
                <a:noFill/>
              </a:ln>
              <a:solidFill>
                <a:srgbClr val="2C292A"/>
              </a:solidFill>
              <a:effectLst/>
              <a:uLnTx/>
              <a:uFillTx/>
              <a:ea typeface="+mn-ea"/>
              <a:cs typeface="+mn-cs"/>
            </a:endParaRPr>
          </a:p>
        </p:txBody>
      </p:sp>
      <p:sp>
        <p:nvSpPr>
          <p:cNvPr id="30" name="Rectangle 29">
            <a:extLst>
              <a:ext uri="{FF2B5EF4-FFF2-40B4-BE49-F238E27FC236}">
                <a16:creationId xmlns:a16="http://schemas.microsoft.com/office/drawing/2014/main" id="{88503DA5-5B2F-49A8-A315-7E155AE9CE4F}"/>
              </a:ext>
            </a:extLst>
          </p:cNvPr>
          <p:cNvSpPr/>
          <p:nvPr/>
        </p:nvSpPr>
        <p:spPr>
          <a:xfrm>
            <a:off x="581978" y="5681837"/>
            <a:ext cx="5803582" cy="375392"/>
          </a:xfrm>
          <a:prstGeom prst="rect">
            <a:avLst/>
          </a:prstGeom>
        </p:spPr>
        <p:txBody>
          <a:bodyPr wrap="square" lIns="0" tIns="0" rIns="0" bIns="0" anchor="t">
            <a:noAutofit/>
          </a:bodyPr>
          <a:lstStyle/>
          <a:p>
            <a:pPr marL="12700" lvl="0">
              <a:spcBef>
                <a:spcPts val="300"/>
              </a:spcBef>
              <a:defRPr/>
            </a:pPr>
            <a:r>
              <a:rPr lang="en-US" sz="1200" dirty="0">
                <a:solidFill>
                  <a:srgbClr val="0078D7"/>
                </a:solidFill>
                <a:ea typeface="Segoe UI" panose="020B0502040204020203" pitchFamily="34" charset="0"/>
              </a:rPr>
              <a:t>Even with the cost of adding a Data Protection Manager server to each jobsite, Azure Backup is cheaper than our previous solution–one quarter the cost.</a:t>
            </a:r>
            <a:endParaRPr kumimoji="0" lang="en-IN" sz="1200" b="0" i="0" u="none" strike="noStrike" kern="1200" cap="none" normalizeH="0" baseline="0" noProof="0" dirty="0">
              <a:ln>
                <a:noFill/>
              </a:ln>
              <a:solidFill>
                <a:srgbClr val="0078D7"/>
              </a:solidFill>
              <a:effectLst/>
              <a:uLnTx/>
              <a:uFillTx/>
              <a:ea typeface="Segoe UI" panose="020B0502040204020203" pitchFamily="34" charset="0"/>
            </a:endParaRPr>
          </a:p>
        </p:txBody>
      </p:sp>
      <p:sp>
        <p:nvSpPr>
          <p:cNvPr id="31" name="Text Box 39">
            <a:extLst>
              <a:ext uri="{FF2B5EF4-FFF2-40B4-BE49-F238E27FC236}">
                <a16:creationId xmlns:a16="http://schemas.microsoft.com/office/drawing/2014/main" id="{0658A35D-1BF6-404D-A49F-F3ABDF824DCA}"/>
              </a:ext>
            </a:extLst>
          </p:cNvPr>
          <p:cNvSpPr txBox="1">
            <a:spLocks noChangeArrowheads="1"/>
          </p:cNvSpPr>
          <p:nvPr/>
        </p:nvSpPr>
        <p:spPr bwMode="auto">
          <a:xfrm>
            <a:off x="2578894" y="6097374"/>
            <a:ext cx="3774816"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ctr" anchorCtr="0" upright="1">
            <a:spAutoFit/>
          </a:bodyPr>
          <a:lstStyle/>
          <a:p>
            <a:pPr lvl="0" defTabSz="932742">
              <a:spcBef>
                <a:spcPts val="600"/>
              </a:spcBef>
              <a:defRPr/>
            </a:pPr>
            <a:r>
              <a:rPr lang="en-US" sz="1200" b="1" dirty="0">
                <a:solidFill>
                  <a:schemeClr val="tx2"/>
                </a:solidFill>
              </a:rPr>
              <a:t>- Chris Palmer, Solutions Architect, PCL Construction</a:t>
            </a:r>
            <a:endParaRPr lang="en-US" b="1" dirty="0">
              <a:solidFill>
                <a:schemeClr val="tx2"/>
              </a:solidFill>
            </a:endParaRPr>
          </a:p>
        </p:txBody>
      </p:sp>
      <p:sp>
        <p:nvSpPr>
          <p:cNvPr id="44" name="Text Box 38">
            <a:extLst>
              <a:ext uri="{FF2B5EF4-FFF2-40B4-BE49-F238E27FC236}">
                <a16:creationId xmlns:a16="http://schemas.microsoft.com/office/drawing/2014/main" id="{46841B09-B916-465C-BE6F-A97024601936}"/>
              </a:ext>
            </a:extLst>
          </p:cNvPr>
          <p:cNvSpPr txBox="1">
            <a:spLocks noChangeArrowheads="1"/>
          </p:cNvSpPr>
          <p:nvPr/>
        </p:nvSpPr>
        <p:spPr bwMode="auto">
          <a:xfrm>
            <a:off x="4928066" y="6408856"/>
            <a:ext cx="2586410" cy="2416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12700" lvl="0">
              <a:defRPr/>
            </a:pPr>
            <a:r>
              <a:rPr lang="en-US" sz="1600" b="1" dirty="0">
                <a:solidFill>
                  <a:srgbClr val="002050"/>
                </a:solidFill>
              </a:rPr>
              <a:t>Why Azure?</a:t>
            </a:r>
            <a:endParaRPr lang="en-IN" sz="1600" b="1" dirty="0">
              <a:solidFill>
                <a:srgbClr val="002050"/>
              </a:solidFill>
            </a:endParaRPr>
          </a:p>
          <a:p>
            <a:pPr marL="228600" marR="34290" lvl="0" indent="-136525">
              <a:spcBef>
                <a:spcPts val="200"/>
              </a:spcBef>
              <a:spcAft>
                <a:spcPts val="300"/>
              </a:spcAft>
              <a:buFont typeface="Arial" panose="020B0604020202020204" pitchFamily="34" charset="0"/>
              <a:buChar char="•"/>
              <a:defRPr/>
            </a:pPr>
            <a:r>
              <a:rPr lang="en-US" sz="1000" dirty="0">
                <a:solidFill>
                  <a:schemeClr val="tx2"/>
                </a:solidFill>
                <a:ea typeface="Segoe UI" panose="020B0502040204020203" pitchFamily="34" charset="0"/>
              </a:rPr>
              <a:t>Azure has the largest global footprint with datacenters available in 42 regions.</a:t>
            </a:r>
            <a:endParaRPr lang="en-IN" sz="1000" dirty="0">
              <a:solidFill>
                <a:schemeClr val="tx2"/>
              </a:solidFill>
              <a:ea typeface="Segoe UI" panose="020B0502040204020203" pitchFamily="34" charset="0"/>
            </a:endParaRPr>
          </a:p>
          <a:p>
            <a:pPr marL="228600" marR="48895" lvl="0" indent="-136525">
              <a:spcBef>
                <a:spcPts val="200"/>
              </a:spcBef>
              <a:spcAft>
                <a:spcPts val="300"/>
              </a:spcAft>
              <a:buFont typeface="Arial" panose="020B0604020202020204" pitchFamily="34" charset="0"/>
              <a:buChar char="•"/>
              <a:defRPr/>
            </a:pPr>
            <a:r>
              <a:rPr lang="en-US" sz="1000" dirty="0">
                <a:solidFill>
                  <a:schemeClr val="tx2"/>
                </a:solidFill>
                <a:ea typeface="Segoe UI" panose="020B0502040204020203" pitchFamily="34" charset="0"/>
              </a:rPr>
              <a:t>Azure provides a truly consistent and comprehensive hybrid approach across the entire stack. </a:t>
            </a:r>
            <a:endParaRPr lang="en-IN" sz="1000" dirty="0">
              <a:solidFill>
                <a:schemeClr val="tx2"/>
              </a:solidFill>
              <a:ea typeface="Segoe UI" panose="020B0502040204020203" pitchFamily="34" charset="0"/>
            </a:endParaRPr>
          </a:p>
          <a:p>
            <a:pPr marL="228600" marR="48895" lvl="0" indent="-136525">
              <a:spcBef>
                <a:spcPts val="200"/>
              </a:spcBef>
              <a:spcAft>
                <a:spcPts val="300"/>
              </a:spcAft>
              <a:buFont typeface="Arial" panose="020B0604020202020204" pitchFamily="34" charset="0"/>
              <a:buChar char="•"/>
              <a:defRPr/>
            </a:pPr>
            <a:r>
              <a:rPr lang="en-US" sz="1000" dirty="0">
                <a:solidFill>
                  <a:schemeClr val="tx2"/>
                </a:solidFill>
                <a:ea typeface="Segoe UI" panose="020B0502040204020203" pitchFamily="34" charset="0"/>
              </a:rPr>
              <a:t>Join startups, governments, and 90 percent of Fortune 500 businesses who run on the Microsoft Cloud today.</a:t>
            </a:r>
            <a:r>
              <a:rPr lang="en-US" sz="1000" baseline="30000" dirty="0">
                <a:solidFill>
                  <a:schemeClr val="tx2"/>
                </a:solidFill>
                <a:ea typeface="Segoe UI" panose="020B0502040204020203" pitchFamily="34" charset="0"/>
              </a:rPr>
              <a:t>2</a:t>
            </a:r>
            <a:endParaRPr lang="en-IN" sz="1000" dirty="0">
              <a:solidFill>
                <a:schemeClr val="tx2"/>
              </a:solidFill>
              <a:ea typeface="Segoe UI" panose="020B0502040204020203" pitchFamily="34" charset="0"/>
            </a:endParaRPr>
          </a:p>
          <a:p>
            <a:pPr marL="228600" marR="50165" lvl="0" indent="-136525">
              <a:spcBef>
                <a:spcPts val="200"/>
              </a:spcBef>
              <a:spcAft>
                <a:spcPts val="300"/>
              </a:spcAft>
              <a:buFont typeface="Arial" panose="020B0604020202020204" pitchFamily="34" charset="0"/>
              <a:buChar char="•"/>
              <a:defRPr/>
            </a:pPr>
            <a:r>
              <a:rPr lang="en-US" sz="1000" dirty="0">
                <a:solidFill>
                  <a:schemeClr val="tx2"/>
                </a:solidFill>
                <a:ea typeface="Segoe UI" panose="020B0502040204020203" pitchFamily="34" charset="0"/>
              </a:rPr>
              <a:t>Microsoft goes beyond the competition, delivering the largest portfolio for security and compliance certifications than any other cloud provider.</a:t>
            </a:r>
            <a:endParaRPr lang="en-IN" sz="1000" dirty="0">
              <a:solidFill>
                <a:schemeClr val="tx2"/>
              </a:solidFill>
              <a:ea typeface="Segoe UI" panose="020B0502040204020203" pitchFamily="34" charset="0"/>
            </a:endParaRPr>
          </a:p>
        </p:txBody>
      </p:sp>
      <p:sp>
        <p:nvSpPr>
          <p:cNvPr id="47" name="Rectangle 46">
            <a:extLst>
              <a:ext uri="{FF2B5EF4-FFF2-40B4-BE49-F238E27FC236}">
                <a16:creationId xmlns:a16="http://schemas.microsoft.com/office/drawing/2014/main" id="{EEF32ABD-6A8E-4228-8406-2C72AB049E17}"/>
              </a:ext>
            </a:extLst>
          </p:cNvPr>
          <p:cNvSpPr/>
          <p:nvPr/>
        </p:nvSpPr>
        <p:spPr>
          <a:xfrm>
            <a:off x="231403" y="6408855"/>
            <a:ext cx="4593297" cy="2630083"/>
          </a:xfrm>
          <a:prstGeom prst="rect">
            <a:avLst/>
          </a:prstGeom>
          <a:solidFill>
            <a:schemeClr val="bg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defRPr/>
            </a:pPr>
            <a:r>
              <a:rPr lang="en-US" sz="1100" b="1" dirty="0">
                <a:solidFill>
                  <a:schemeClr val="tx2"/>
                </a:solidFill>
                <a:ea typeface="Segoe UI" panose="020B0502040204020203" pitchFamily="34" charset="0"/>
                <a:cs typeface="Times New Roman" panose="02020603050405020304" pitchFamily="18" charset="0"/>
              </a:rPr>
              <a:t>Accelerate your business continuity strategy with Azure, by reducing the challenges of cost and complexity, while helping add coverage and compliance</a:t>
            </a:r>
            <a:endParaRPr kumimoji="0" lang="en-IN" sz="1100" b="1" i="0" u="none" strike="noStrike" kern="1200" cap="none" normalizeH="0" baseline="0" noProof="0" dirty="0">
              <a:ln>
                <a:noFill/>
              </a:ln>
              <a:solidFill>
                <a:schemeClr val="tx2"/>
              </a:solidFill>
              <a:effectLst/>
              <a:uLnTx/>
              <a:uFillTx/>
            </a:endParaRPr>
          </a:p>
        </p:txBody>
      </p:sp>
      <p:sp>
        <p:nvSpPr>
          <p:cNvPr id="48" name="Rectangle 47">
            <a:extLst>
              <a:ext uri="{FF2B5EF4-FFF2-40B4-BE49-F238E27FC236}">
                <a16:creationId xmlns:a16="http://schemas.microsoft.com/office/drawing/2014/main" id="{3236E5A8-16E1-43FB-9856-848B1DD63A4E}"/>
              </a:ext>
            </a:extLst>
          </p:cNvPr>
          <p:cNvSpPr/>
          <p:nvPr/>
        </p:nvSpPr>
        <p:spPr>
          <a:xfrm>
            <a:off x="682761" y="7069016"/>
            <a:ext cx="3048661" cy="654793"/>
          </a:xfrm>
          <a:prstGeom prst="rect">
            <a:avLst/>
          </a:prstGeom>
        </p:spPr>
        <p:txBody>
          <a:bodyPr lIns="0" tIns="0" rIns="0" bIns="0" anchor="t">
            <a:noAutofit/>
          </a:bodyPr>
          <a:lstStyle/>
          <a:p>
            <a:pPr marL="0" marR="0" lvl="0" indent="0" algn="l" defTabSz="457200" rtl="0" eaLnBrk="1" fontAlgn="auto" latinLnBrk="0" hangingPunct="1">
              <a:spcBef>
                <a:spcPts val="0"/>
              </a:spcBef>
              <a:spcAft>
                <a:spcPts val="0"/>
              </a:spcAft>
              <a:buClrTx/>
              <a:buSzTx/>
              <a:buFontTx/>
              <a:buNone/>
              <a:tabLst/>
              <a:defRPr/>
            </a:pPr>
            <a:r>
              <a:rPr kumimoji="0" lang="en-US" sz="1000" b="1" i="0" u="none" strike="noStrike" kern="1200" cap="none" normalizeH="0" baseline="0" noProof="0" dirty="0">
                <a:ln>
                  <a:noFill/>
                </a:ln>
                <a:solidFill>
                  <a:srgbClr val="0078D7"/>
                </a:solidFill>
                <a:effectLst/>
                <a:uLnTx/>
                <a:uFillTx/>
                <a:ea typeface="Segoe UI" panose="020B0502040204020203" pitchFamily="34" charset="0"/>
                <a:cs typeface="Times New Roman" panose="02020603050405020304" pitchFamily="18" charset="0"/>
              </a:rPr>
              <a:t>Reduce Cost</a:t>
            </a:r>
            <a:endParaRPr kumimoji="0" lang="en-IN" sz="1000" b="0" i="0" u="none" strike="noStrike" kern="1200" cap="none" normalizeH="0" baseline="0" noProof="0" dirty="0">
              <a:ln>
                <a:noFill/>
              </a:ln>
              <a:solidFill>
                <a:srgbClr val="0078D7"/>
              </a:solidFill>
              <a:effectLst/>
              <a:uLnTx/>
              <a:uFillTx/>
              <a:ea typeface="Times New Roman" panose="02020603050405020304" pitchFamily="18" charset="0"/>
              <a:cs typeface="+mn-cs"/>
            </a:endParaRPr>
          </a:p>
          <a:p>
            <a:pPr>
              <a:defRPr/>
            </a:pPr>
            <a:r>
              <a:rPr lang="en-US" sz="1000" dirty="0">
                <a:solidFill>
                  <a:schemeClr val="tx2"/>
                </a:solidFill>
              </a:rPr>
              <a:t>No need to purchase additional hardware, or IT personnel to manage machines, saving customers from paying to maintain a secondary data center</a:t>
            </a:r>
            <a:endParaRPr kumimoji="0" lang="en-IN" sz="1000" b="0" i="0" u="none" strike="noStrike" kern="1200" cap="none" normalizeH="0" baseline="0" noProof="0" dirty="0">
              <a:ln>
                <a:noFill/>
              </a:ln>
              <a:solidFill>
                <a:schemeClr val="tx2"/>
              </a:solidFill>
              <a:effectLst/>
              <a:uLnTx/>
              <a:uFillTx/>
              <a:ea typeface="Times New Roman" panose="02020603050405020304" pitchFamily="18" charset="0"/>
            </a:endParaRPr>
          </a:p>
        </p:txBody>
      </p:sp>
      <p:sp>
        <p:nvSpPr>
          <p:cNvPr id="50" name="Rectangle 49">
            <a:extLst>
              <a:ext uri="{FF2B5EF4-FFF2-40B4-BE49-F238E27FC236}">
                <a16:creationId xmlns:a16="http://schemas.microsoft.com/office/drawing/2014/main" id="{CFF3E1E1-2A86-4CC3-9988-EAFD3F738C49}"/>
              </a:ext>
            </a:extLst>
          </p:cNvPr>
          <p:cNvSpPr/>
          <p:nvPr/>
        </p:nvSpPr>
        <p:spPr>
          <a:xfrm>
            <a:off x="682761" y="8467523"/>
            <a:ext cx="3383280" cy="523887"/>
          </a:xfrm>
          <a:prstGeom prst="rect">
            <a:avLst/>
          </a:prstGeom>
        </p:spPr>
        <p:txBody>
          <a:bodyPr lIns="0" tIns="0" rIns="0" bIns="0" anchor="t">
            <a:noAutofit/>
          </a:bodyPr>
          <a:lstStyle/>
          <a:p>
            <a:pPr marL="0" marR="0" lvl="0" indent="0" algn="l" defTabSz="457200" rtl="0" eaLnBrk="1" fontAlgn="auto" latinLnBrk="0" hangingPunct="1">
              <a:spcBef>
                <a:spcPts val="0"/>
              </a:spcBef>
              <a:spcAft>
                <a:spcPts val="0"/>
              </a:spcAft>
              <a:buClrTx/>
              <a:buSzTx/>
              <a:buFontTx/>
              <a:buNone/>
              <a:tabLst/>
              <a:defRPr/>
            </a:pPr>
            <a:r>
              <a:rPr kumimoji="0" lang="en-US" sz="1000" b="1" i="0" u="none" strike="noStrike" kern="1200" cap="none" normalizeH="0" baseline="0" noProof="0" dirty="0">
                <a:ln>
                  <a:noFill/>
                </a:ln>
                <a:solidFill>
                  <a:srgbClr val="0078D7"/>
                </a:solidFill>
                <a:effectLst/>
                <a:uLnTx/>
                <a:uFillTx/>
                <a:ea typeface="Segoe UI" panose="020B0502040204020203" pitchFamily="34" charset="0"/>
                <a:cs typeface="Times New Roman" panose="02020603050405020304" pitchFamily="18" charset="0"/>
              </a:rPr>
              <a:t>Improve Compliance</a:t>
            </a:r>
            <a:endParaRPr kumimoji="0" lang="en-IN" sz="1000" b="0" i="0" u="none" strike="noStrike" kern="1200" cap="none" normalizeH="0" baseline="0" noProof="0" dirty="0">
              <a:ln>
                <a:noFill/>
              </a:ln>
              <a:solidFill>
                <a:srgbClr val="0078D7"/>
              </a:solidFill>
              <a:effectLst/>
              <a:uLnTx/>
              <a:uFillTx/>
              <a:ea typeface="Times New Roman" panose="02020603050405020304" pitchFamily="18" charset="0"/>
              <a:cs typeface="+mn-cs"/>
            </a:endParaRPr>
          </a:p>
          <a:p>
            <a:r>
              <a:rPr lang="en-US" sz="1000" dirty="0">
                <a:solidFill>
                  <a:schemeClr val="tx2"/>
                </a:solidFill>
              </a:rPr>
              <a:t>Take advantage of Azure’s industry-leading certification portfolio, increasing your applications’ coverage </a:t>
            </a:r>
          </a:p>
        </p:txBody>
      </p:sp>
      <p:sp>
        <p:nvSpPr>
          <p:cNvPr id="51" name="Freeform: Shape 50">
            <a:extLst>
              <a:ext uri="{FF2B5EF4-FFF2-40B4-BE49-F238E27FC236}">
                <a16:creationId xmlns:a16="http://schemas.microsoft.com/office/drawing/2014/main" id="{C38342F2-B6EF-42C4-8B56-CA3B19A2D111}"/>
              </a:ext>
            </a:extLst>
          </p:cNvPr>
          <p:cNvSpPr/>
          <p:nvPr/>
        </p:nvSpPr>
        <p:spPr>
          <a:xfrm>
            <a:off x="355088" y="7069016"/>
            <a:ext cx="188990" cy="155182"/>
          </a:xfrm>
          <a:custGeom>
            <a:avLst/>
            <a:gdLst>
              <a:gd name="connsiteX0" fmla="*/ 66051 w 248213"/>
              <a:gd name="connsiteY0" fmla="*/ 31267 h 187229"/>
              <a:gd name="connsiteX1" fmla="*/ 40309 w 248213"/>
              <a:gd name="connsiteY1" fmla="*/ 95937 h 187229"/>
              <a:gd name="connsiteX2" fmla="*/ 65549 w 248213"/>
              <a:gd name="connsiteY2" fmla="*/ 156841 h 187229"/>
              <a:gd name="connsiteX3" fmla="*/ 90161 w 248213"/>
              <a:gd name="connsiteY3" fmla="*/ 94054 h 187229"/>
              <a:gd name="connsiteX4" fmla="*/ 66051 w 248213"/>
              <a:gd name="connsiteY4" fmla="*/ 31267 h 187229"/>
              <a:gd name="connsiteX5" fmla="*/ 67809 w 248213"/>
              <a:gd name="connsiteY5" fmla="*/ 1003 h 187229"/>
              <a:gd name="connsiteX6" fmla="*/ 130596 w 248213"/>
              <a:gd name="connsiteY6" fmla="*/ 92798 h 187229"/>
              <a:gd name="connsiteX7" fmla="*/ 113455 w 248213"/>
              <a:gd name="connsiteY7" fmla="*/ 162868 h 187229"/>
              <a:gd name="connsiteX8" fmla="*/ 64293 w 248213"/>
              <a:gd name="connsiteY8" fmla="*/ 187229 h 187229"/>
              <a:gd name="connsiteX9" fmla="*/ 0 w 248213"/>
              <a:gd name="connsiteY9" fmla="*/ 96942 h 187229"/>
              <a:gd name="connsiteX10" fmla="*/ 17392 w 248213"/>
              <a:gd name="connsiteY10" fmla="*/ 25553 h 187229"/>
              <a:gd name="connsiteX11" fmla="*/ 67809 w 248213"/>
              <a:gd name="connsiteY11" fmla="*/ 1003 h 187229"/>
              <a:gd name="connsiteX12" fmla="*/ 224229 w 248213"/>
              <a:gd name="connsiteY12" fmla="*/ 0 h 187229"/>
              <a:gd name="connsiteX13" fmla="*/ 248213 w 248213"/>
              <a:gd name="connsiteY13" fmla="*/ 0 h 187229"/>
              <a:gd name="connsiteX14" fmla="*/ 248213 w 248213"/>
              <a:gd name="connsiteY14" fmla="*/ 184091 h 187229"/>
              <a:gd name="connsiteX15" fmla="*/ 208658 w 248213"/>
              <a:gd name="connsiteY15" fmla="*/ 184091 h 187229"/>
              <a:gd name="connsiteX16" fmla="*/ 208658 w 248213"/>
              <a:gd name="connsiteY16" fmla="*/ 44704 h 187229"/>
              <a:gd name="connsiteX17" fmla="*/ 200935 w 248213"/>
              <a:gd name="connsiteY17" fmla="*/ 50167 h 187229"/>
              <a:gd name="connsiteX18" fmla="*/ 191454 w 248213"/>
              <a:gd name="connsiteY18" fmla="*/ 54813 h 187229"/>
              <a:gd name="connsiteX19" fmla="*/ 181031 w 248213"/>
              <a:gd name="connsiteY19" fmla="*/ 58329 h 187229"/>
              <a:gd name="connsiteX20" fmla="*/ 170358 w 248213"/>
              <a:gd name="connsiteY20" fmla="*/ 60401 h 187229"/>
              <a:gd name="connsiteX21" fmla="*/ 170358 w 248213"/>
              <a:gd name="connsiteY21" fmla="*/ 26998 h 187229"/>
              <a:gd name="connsiteX22" fmla="*/ 199491 w 248213"/>
              <a:gd name="connsiteY22" fmla="*/ 15445 h 187229"/>
              <a:gd name="connsiteX23" fmla="*/ 224229 w 248213"/>
              <a:gd name="connsiteY23" fmla="*/ 0 h 1872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48213" h="187229">
                <a:moveTo>
                  <a:pt x="66051" y="31267"/>
                </a:moveTo>
                <a:cubicBezTo>
                  <a:pt x="48890" y="31267"/>
                  <a:pt x="40309" y="52824"/>
                  <a:pt x="40309" y="95937"/>
                </a:cubicBezTo>
                <a:cubicBezTo>
                  <a:pt x="40309" y="136539"/>
                  <a:pt x="48722" y="156841"/>
                  <a:pt x="65549" y="156841"/>
                </a:cubicBezTo>
                <a:cubicBezTo>
                  <a:pt x="81957" y="156841"/>
                  <a:pt x="90161" y="135912"/>
                  <a:pt x="90161" y="94054"/>
                </a:cubicBezTo>
                <a:cubicBezTo>
                  <a:pt x="90161" y="52196"/>
                  <a:pt x="82125" y="31267"/>
                  <a:pt x="66051" y="31267"/>
                </a:cubicBezTo>
                <a:close/>
                <a:moveTo>
                  <a:pt x="67809" y="1003"/>
                </a:moveTo>
                <a:cubicBezTo>
                  <a:pt x="109667" y="1003"/>
                  <a:pt x="130596" y="31602"/>
                  <a:pt x="130596" y="92798"/>
                </a:cubicBezTo>
                <a:cubicBezTo>
                  <a:pt x="130596" y="123270"/>
                  <a:pt x="124883" y="146627"/>
                  <a:pt x="113455" y="162868"/>
                </a:cubicBezTo>
                <a:cubicBezTo>
                  <a:pt x="102028" y="179109"/>
                  <a:pt x="85641" y="187229"/>
                  <a:pt x="64293" y="187229"/>
                </a:cubicBezTo>
                <a:cubicBezTo>
                  <a:pt x="21431" y="187229"/>
                  <a:pt x="0" y="157133"/>
                  <a:pt x="0" y="96942"/>
                </a:cubicBezTo>
                <a:cubicBezTo>
                  <a:pt x="0" y="65716"/>
                  <a:pt x="5797" y="41920"/>
                  <a:pt x="17392" y="25553"/>
                </a:cubicBezTo>
                <a:cubicBezTo>
                  <a:pt x="28986" y="9187"/>
                  <a:pt x="45792" y="1003"/>
                  <a:pt x="67809" y="1003"/>
                </a:cubicBezTo>
                <a:close/>
                <a:moveTo>
                  <a:pt x="224229" y="0"/>
                </a:moveTo>
                <a:lnTo>
                  <a:pt x="248213" y="0"/>
                </a:lnTo>
                <a:lnTo>
                  <a:pt x="248213" y="184091"/>
                </a:lnTo>
                <a:lnTo>
                  <a:pt x="208658" y="184091"/>
                </a:lnTo>
                <a:lnTo>
                  <a:pt x="208658" y="44704"/>
                </a:lnTo>
                <a:cubicBezTo>
                  <a:pt x="206481" y="46630"/>
                  <a:pt x="203907" y="48450"/>
                  <a:pt x="200935" y="50167"/>
                </a:cubicBezTo>
                <a:cubicBezTo>
                  <a:pt x="197963" y="51883"/>
                  <a:pt x="194803" y="53432"/>
                  <a:pt x="191454" y="54813"/>
                </a:cubicBezTo>
                <a:cubicBezTo>
                  <a:pt x="188105" y="56194"/>
                  <a:pt x="184631" y="57366"/>
                  <a:pt x="181031" y="58329"/>
                </a:cubicBezTo>
                <a:cubicBezTo>
                  <a:pt x="177432" y="59292"/>
                  <a:pt x="173874" y="59982"/>
                  <a:pt x="170358" y="60401"/>
                </a:cubicBezTo>
                <a:lnTo>
                  <a:pt x="170358" y="26998"/>
                </a:lnTo>
                <a:cubicBezTo>
                  <a:pt x="180655" y="23984"/>
                  <a:pt x="190366" y="20134"/>
                  <a:pt x="199491" y="15445"/>
                </a:cubicBezTo>
                <a:cubicBezTo>
                  <a:pt x="208616" y="10757"/>
                  <a:pt x="216862" y="5609"/>
                  <a:pt x="224229"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spcBef>
                <a:spcPts val="0"/>
              </a:spcBef>
              <a:spcAft>
                <a:spcPts val="0"/>
              </a:spcAft>
              <a:buClrTx/>
              <a:buSzTx/>
              <a:buFontTx/>
              <a:buNone/>
              <a:tabLst/>
              <a:defRPr/>
            </a:pPr>
            <a:endParaRPr kumimoji="0" lang="en-IN" sz="1800" b="0" i="0" u="none" strike="noStrike" kern="1200" cap="none" normalizeH="0" baseline="0" noProof="0">
              <a:ln>
                <a:noFill/>
              </a:ln>
              <a:solidFill>
                <a:schemeClr val="bg2"/>
              </a:solidFill>
              <a:effectLst/>
              <a:uLnTx/>
              <a:uFillTx/>
              <a:ea typeface="+mn-ea"/>
              <a:cs typeface="+mn-cs"/>
            </a:endParaRPr>
          </a:p>
        </p:txBody>
      </p:sp>
      <p:sp>
        <p:nvSpPr>
          <p:cNvPr id="52" name="Freeform: Shape 51">
            <a:extLst>
              <a:ext uri="{FF2B5EF4-FFF2-40B4-BE49-F238E27FC236}">
                <a16:creationId xmlns:a16="http://schemas.microsoft.com/office/drawing/2014/main" id="{FB0123AD-9463-4CE4-BAFA-655253948266}"/>
              </a:ext>
            </a:extLst>
          </p:cNvPr>
          <p:cNvSpPr/>
          <p:nvPr/>
        </p:nvSpPr>
        <p:spPr>
          <a:xfrm>
            <a:off x="355088" y="7773312"/>
            <a:ext cx="208781" cy="154350"/>
          </a:xfrm>
          <a:custGeom>
            <a:avLst/>
            <a:gdLst>
              <a:gd name="connsiteX0" fmla="*/ 66051 w 274206"/>
              <a:gd name="connsiteY0" fmla="*/ 30264 h 186226"/>
              <a:gd name="connsiteX1" fmla="*/ 40309 w 274206"/>
              <a:gd name="connsiteY1" fmla="*/ 94934 h 186226"/>
              <a:gd name="connsiteX2" fmla="*/ 65549 w 274206"/>
              <a:gd name="connsiteY2" fmla="*/ 155838 h 186226"/>
              <a:gd name="connsiteX3" fmla="*/ 90162 w 274206"/>
              <a:gd name="connsiteY3" fmla="*/ 93051 h 186226"/>
              <a:gd name="connsiteX4" fmla="*/ 66051 w 274206"/>
              <a:gd name="connsiteY4" fmla="*/ 30264 h 186226"/>
              <a:gd name="connsiteX5" fmla="*/ 215814 w 274206"/>
              <a:gd name="connsiteY5" fmla="*/ 1 h 186226"/>
              <a:gd name="connsiteX6" fmla="*/ 240364 w 274206"/>
              <a:gd name="connsiteY6" fmla="*/ 3580 h 186226"/>
              <a:gd name="connsiteX7" fmla="*/ 258760 w 274206"/>
              <a:gd name="connsiteY7" fmla="*/ 13815 h 186226"/>
              <a:gd name="connsiteX8" fmla="*/ 270250 w 274206"/>
              <a:gd name="connsiteY8" fmla="*/ 29951 h 186226"/>
              <a:gd name="connsiteX9" fmla="*/ 274206 w 274206"/>
              <a:gd name="connsiteY9" fmla="*/ 51110 h 186226"/>
              <a:gd name="connsiteX10" fmla="*/ 270376 w 274206"/>
              <a:gd name="connsiteY10" fmla="*/ 73211 h 186226"/>
              <a:gd name="connsiteX11" fmla="*/ 260205 w 274206"/>
              <a:gd name="connsiteY11" fmla="*/ 90791 h 186226"/>
              <a:gd name="connsiteX12" fmla="*/ 245575 w 274206"/>
              <a:gd name="connsiteY12" fmla="*/ 105295 h 186226"/>
              <a:gd name="connsiteX13" fmla="*/ 228372 w 274206"/>
              <a:gd name="connsiteY13" fmla="*/ 118041 h 186226"/>
              <a:gd name="connsiteX14" fmla="*/ 216756 w 274206"/>
              <a:gd name="connsiteY14" fmla="*/ 126517 h 186226"/>
              <a:gd name="connsiteX15" fmla="*/ 206899 w 274206"/>
              <a:gd name="connsiteY15" fmla="*/ 134805 h 186226"/>
              <a:gd name="connsiteX16" fmla="*/ 200118 w 274206"/>
              <a:gd name="connsiteY16" fmla="*/ 142779 h 186226"/>
              <a:gd name="connsiteX17" fmla="*/ 197606 w 274206"/>
              <a:gd name="connsiteY17" fmla="*/ 150188 h 186226"/>
              <a:gd name="connsiteX18" fmla="*/ 273955 w 274206"/>
              <a:gd name="connsiteY18" fmla="*/ 150188 h 186226"/>
              <a:gd name="connsiteX19" fmla="*/ 273955 w 274206"/>
              <a:gd name="connsiteY19" fmla="*/ 183088 h 186226"/>
              <a:gd name="connsiteX20" fmla="*/ 154158 w 274206"/>
              <a:gd name="connsiteY20" fmla="*/ 183088 h 186226"/>
              <a:gd name="connsiteX21" fmla="*/ 154158 w 274206"/>
              <a:gd name="connsiteY21" fmla="*/ 169526 h 186226"/>
              <a:gd name="connsiteX22" fmla="*/ 158804 w 274206"/>
              <a:gd name="connsiteY22" fmla="*/ 144725 h 186226"/>
              <a:gd name="connsiteX23" fmla="*/ 170482 w 274206"/>
              <a:gd name="connsiteY23" fmla="*/ 125010 h 186226"/>
              <a:gd name="connsiteX24" fmla="*/ 185865 w 274206"/>
              <a:gd name="connsiteY24" fmla="*/ 109565 h 186226"/>
              <a:gd name="connsiteX25" fmla="*/ 201750 w 274206"/>
              <a:gd name="connsiteY25" fmla="*/ 97447 h 186226"/>
              <a:gd name="connsiteX26" fmla="*/ 215626 w 274206"/>
              <a:gd name="connsiteY26" fmla="*/ 86647 h 186226"/>
              <a:gd name="connsiteX27" fmla="*/ 225672 w 274206"/>
              <a:gd name="connsiteY27" fmla="*/ 76413 h 186226"/>
              <a:gd name="connsiteX28" fmla="*/ 231762 w 274206"/>
              <a:gd name="connsiteY28" fmla="*/ 66116 h 186226"/>
              <a:gd name="connsiteX29" fmla="*/ 233771 w 274206"/>
              <a:gd name="connsiteY29" fmla="*/ 55003 h 186226"/>
              <a:gd name="connsiteX30" fmla="*/ 227241 w 274206"/>
              <a:gd name="connsiteY30" fmla="*/ 37548 h 186226"/>
              <a:gd name="connsiteX31" fmla="*/ 207275 w 274206"/>
              <a:gd name="connsiteY31" fmla="*/ 31646 h 186226"/>
              <a:gd name="connsiteX32" fmla="*/ 162822 w 274206"/>
              <a:gd name="connsiteY32" fmla="*/ 50105 h 186226"/>
              <a:gd name="connsiteX33" fmla="*/ 162822 w 274206"/>
              <a:gd name="connsiteY33" fmla="*/ 15196 h 186226"/>
              <a:gd name="connsiteX34" fmla="*/ 215814 w 274206"/>
              <a:gd name="connsiteY34" fmla="*/ 1 h 186226"/>
              <a:gd name="connsiteX35" fmla="*/ 67809 w 274206"/>
              <a:gd name="connsiteY35" fmla="*/ 0 h 186226"/>
              <a:gd name="connsiteX36" fmla="*/ 130596 w 274206"/>
              <a:gd name="connsiteY36" fmla="*/ 91795 h 186226"/>
              <a:gd name="connsiteX37" fmla="*/ 113455 w 274206"/>
              <a:gd name="connsiteY37" fmla="*/ 161865 h 186226"/>
              <a:gd name="connsiteX38" fmla="*/ 64293 w 274206"/>
              <a:gd name="connsiteY38" fmla="*/ 186226 h 186226"/>
              <a:gd name="connsiteX39" fmla="*/ 0 w 274206"/>
              <a:gd name="connsiteY39" fmla="*/ 95939 h 186226"/>
              <a:gd name="connsiteX40" fmla="*/ 17391 w 274206"/>
              <a:gd name="connsiteY40" fmla="*/ 24550 h 186226"/>
              <a:gd name="connsiteX41" fmla="*/ 67809 w 274206"/>
              <a:gd name="connsiteY41" fmla="*/ 0 h 186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274206" h="186226">
                <a:moveTo>
                  <a:pt x="66051" y="30264"/>
                </a:moveTo>
                <a:cubicBezTo>
                  <a:pt x="48890" y="30264"/>
                  <a:pt x="40309" y="51821"/>
                  <a:pt x="40309" y="94934"/>
                </a:cubicBezTo>
                <a:cubicBezTo>
                  <a:pt x="40309" y="135536"/>
                  <a:pt x="48722" y="155838"/>
                  <a:pt x="65549" y="155838"/>
                </a:cubicBezTo>
                <a:cubicBezTo>
                  <a:pt x="81957" y="155838"/>
                  <a:pt x="90162" y="134909"/>
                  <a:pt x="90162" y="93051"/>
                </a:cubicBezTo>
                <a:cubicBezTo>
                  <a:pt x="90162" y="51193"/>
                  <a:pt x="82125" y="30264"/>
                  <a:pt x="66051" y="30264"/>
                </a:cubicBezTo>
                <a:close/>
                <a:moveTo>
                  <a:pt x="215814" y="1"/>
                </a:moveTo>
                <a:cubicBezTo>
                  <a:pt x="224939" y="1"/>
                  <a:pt x="233123" y="1194"/>
                  <a:pt x="240364" y="3580"/>
                </a:cubicBezTo>
                <a:cubicBezTo>
                  <a:pt x="247605" y="5966"/>
                  <a:pt x="253738" y="9378"/>
                  <a:pt x="258760" y="13815"/>
                </a:cubicBezTo>
                <a:cubicBezTo>
                  <a:pt x="263783" y="18252"/>
                  <a:pt x="267613" y="23630"/>
                  <a:pt x="270250" y="29951"/>
                </a:cubicBezTo>
                <a:cubicBezTo>
                  <a:pt x="272888" y="36271"/>
                  <a:pt x="274206" y="43324"/>
                  <a:pt x="274206" y="51110"/>
                </a:cubicBezTo>
                <a:cubicBezTo>
                  <a:pt x="274206" y="59398"/>
                  <a:pt x="272929" y="66765"/>
                  <a:pt x="270376" y="73211"/>
                </a:cubicBezTo>
                <a:cubicBezTo>
                  <a:pt x="267823" y="79657"/>
                  <a:pt x="264432" y="85517"/>
                  <a:pt x="260205" y="90791"/>
                </a:cubicBezTo>
                <a:cubicBezTo>
                  <a:pt x="255977" y="96065"/>
                  <a:pt x="251100" y="100900"/>
                  <a:pt x="245575" y="105295"/>
                </a:cubicBezTo>
                <a:cubicBezTo>
                  <a:pt x="240050" y="109690"/>
                  <a:pt x="234315" y="113939"/>
                  <a:pt x="228372" y="118041"/>
                </a:cubicBezTo>
                <a:cubicBezTo>
                  <a:pt x="224353" y="120887"/>
                  <a:pt x="220481" y="123713"/>
                  <a:pt x="216756" y="126517"/>
                </a:cubicBezTo>
                <a:cubicBezTo>
                  <a:pt x="213031" y="129321"/>
                  <a:pt x="209745" y="132084"/>
                  <a:pt x="206899" y="134805"/>
                </a:cubicBezTo>
                <a:cubicBezTo>
                  <a:pt x="204052" y="137526"/>
                  <a:pt x="201792" y="140184"/>
                  <a:pt x="200118" y="142779"/>
                </a:cubicBezTo>
                <a:cubicBezTo>
                  <a:pt x="198443" y="145374"/>
                  <a:pt x="197606" y="147844"/>
                  <a:pt x="197606" y="150188"/>
                </a:cubicBezTo>
                <a:lnTo>
                  <a:pt x="273955" y="150188"/>
                </a:lnTo>
                <a:lnTo>
                  <a:pt x="273955" y="183088"/>
                </a:lnTo>
                <a:lnTo>
                  <a:pt x="154158" y="183088"/>
                </a:lnTo>
                <a:lnTo>
                  <a:pt x="154158" y="169526"/>
                </a:lnTo>
                <a:cubicBezTo>
                  <a:pt x="154158" y="160317"/>
                  <a:pt x="155706" y="152050"/>
                  <a:pt x="158804" y="144725"/>
                </a:cubicBezTo>
                <a:cubicBezTo>
                  <a:pt x="161901" y="137400"/>
                  <a:pt x="165794" y="130828"/>
                  <a:pt x="170482" y="125010"/>
                </a:cubicBezTo>
                <a:cubicBezTo>
                  <a:pt x="175170" y="119192"/>
                  <a:pt x="180298" y="114043"/>
                  <a:pt x="185865" y="109565"/>
                </a:cubicBezTo>
                <a:cubicBezTo>
                  <a:pt x="191432" y="105086"/>
                  <a:pt x="196727" y="101046"/>
                  <a:pt x="201750" y="97447"/>
                </a:cubicBezTo>
                <a:cubicBezTo>
                  <a:pt x="207024" y="93679"/>
                  <a:pt x="211649" y="90080"/>
                  <a:pt x="215626" y="86647"/>
                </a:cubicBezTo>
                <a:cubicBezTo>
                  <a:pt x="219602" y="83215"/>
                  <a:pt x="222951" y="79804"/>
                  <a:pt x="225672" y="76413"/>
                </a:cubicBezTo>
                <a:cubicBezTo>
                  <a:pt x="228393" y="73023"/>
                  <a:pt x="230423" y="69590"/>
                  <a:pt x="231762" y="66116"/>
                </a:cubicBezTo>
                <a:cubicBezTo>
                  <a:pt x="233102" y="62642"/>
                  <a:pt x="233771" y="58937"/>
                  <a:pt x="233771" y="55003"/>
                </a:cubicBezTo>
                <a:cubicBezTo>
                  <a:pt x="233771" y="47301"/>
                  <a:pt x="231595" y="41483"/>
                  <a:pt x="227241" y="37548"/>
                </a:cubicBezTo>
                <a:cubicBezTo>
                  <a:pt x="222888" y="33613"/>
                  <a:pt x="216233" y="31646"/>
                  <a:pt x="207275" y="31646"/>
                </a:cubicBezTo>
                <a:cubicBezTo>
                  <a:pt x="191788" y="31646"/>
                  <a:pt x="176970" y="37799"/>
                  <a:pt x="162822" y="50105"/>
                </a:cubicBezTo>
                <a:lnTo>
                  <a:pt x="162822" y="15196"/>
                </a:lnTo>
                <a:cubicBezTo>
                  <a:pt x="178477" y="5066"/>
                  <a:pt x="196141" y="1"/>
                  <a:pt x="215814" y="1"/>
                </a:cubicBezTo>
                <a:close/>
                <a:moveTo>
                  <a:pt x="67809" y="0"/>
                </a:moveTo>
                <a:cubicBezTo>
                  <a:pt x="109667" y="0"/>
                  <a:pt x="130596" y="30599"/>
                  <a:pt x="130596" y="91795"/>
                </a:cubicBezTo>
                <a:cubicBezTo>
                  <a:pt x="130596" y="122267"/>
                  <a:pt x="124883" y="145624"/>
                  <a:pt x="113455" y="161865"/>
                </a:cubicBezTo>
                <a:cubicBezTo>
                  <a:pt x="102028" y="178106"/>
                  <a:pt x="85641" y="186226"/>
                  <a:pt x="64293" y="186226"/>
                </a:cubicBezTo>
                <a:cubicBezTo>
                  <a:pt x="21431" y="186226"/>
                  <a:pt x="0" y="156130"/>
                  <a:pt x="0" y="95939"/>
                </a:cubicBezTo>
                <a:cubicBezTo>
                  <a:pt x="0" y="64713"/>
                  <a:pt x="5797" y="40917"/>
                  <a:pt x="17391" y="24550"/>
                </a:cubicBezTo>
                <a:cubicBezTo>
                  <a:pt x="28986" y="8184"/>
                  <a:pt x="45792" y="0"/>
                  <a:pt x="67809"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spcBef>
                <a:spcPts val="0"/>
              </a:spcBef>
              <a:spcAft>
                <a:spcPts val="0"/>
              </a:spcAft>
              <a:buClrTx/>
              <a:buSzTx/>
              <a:buFontTx/>
              <a:buNone/>
              <a:tabLst/>
              <a:defRPr/>
            </a:pPr>
            <a:endParaRPr kumimoji="0" lang="en-IN" sz="1800" b="0" i="0" u="none" strike="noStrike" kern="1200" cap="none" normalizeH="0" baseline="0" noProof="0">
              <a:ln>
                <a:noFill/>
              </a:ln>
              <a:solidFill>
                <a:schemeClr val="bg2"/>
              </a:solidFill>
              <a:effectLst/>
              <a:uLnTx/>
              <a:uFillTx/>
              <a:ea typeface="+mn-ea"/>
              <a:cs typeface="+mn-cs"/>
            </a:endParaRPr>
          </a:p>
        </p:txBody>
      </p:sp>
      <p:sp>
        <p:nvSpPr>
          <p:cNvPr id="53" name="Freeform: Shape 52">
            <a:extLst>
              <a:ext uri="{FF2B5EF4-FFF2-40B4-BE49-F238E27FC236}">
                <a16:creationId xmlns:a16="http://schemas.microsoft.com/office/drawing/2014/main" id="{DAB697B4-8BB3-43AA-86C2-0E61B9079DA6}"/>
              </a:ext>
            </a:extLst>
          </p:cNvPr>
          <p:cNvSpPr/>
          <p:nvPr/>
        </p:nvSpPr>
        <p:spPr>
          <a:xfrm>
            <a:off x="355088" y="8467523"/>
            <a:ext cx="208016" cy="154350"/>
          </a:xfrm>
          <a:custGeom>
            <a:avLst/>
            <a:gdLst>
              <a:gd name="connsiteX0" fmla="*/ 66051 w 273201"/>
              <a:gd name="connsiteY0" fmla="*/ 30264 h 186226"/>
              <a:gd name="connsiteX1" fmla="*/ 40309 w 273201"/>
              <a:gd name="connsiteY1" fmla="*/ 94934 h 186226"/>
              <a:gd name="connsiteX2" fmla="*/ 65549 w 273201"/>
              <a:gd name="connsiteY2" fmla="*/ 155838 h 186226"/>
              <a:gd name="connsiteX3" fmla="*/ 90161 w 273201"/>
              <a:gd name="connsiteY3" fmla="*/ 93051 h 186226"/>
              <a:gd name="connsiteX4" fmla="*/ 66051 w 273201"/>
              <a:gd name="connsiteY4" fmla="*/ 30264 h 186226"/>
              <a:gd name="connsiteX5" fmla="*/ 209410 w 273201"/>
              <a:gd name="connsiteY5" fmla="*/ 0 h 186226"/>
              <a:gd name="connsiteX6" fmla="*/ 252419 w 273201"/>
              <a:gd name="connsiteY6" fmla="*/ 12432 h 186226"/>
              <a:gd name="connsiteX7" fmla="*/ 267802 w 273201"/>
              <a:gd name="connsiteY7" fmla="*/ 44705 h 186226"/>
              <a:gd name="connsiteX8" fmla="*/ 232013 w 273201"/>
              <a:gd name="connsiteY8" fmla="*/ 88907 h 186226"/>
              <a:gd name="connsiteX9" fmla="*/ 232013 w 273201"/>
              <a:gd name="connsiteY9" fmla="*/ 89535 h 186226"/>
              <a:gd name="connsiteX10" fmla="*/ 262151 w 273201"/>
              <a:gd name="connsiteY10" fmla="*/ 103410 h 186226"/>
              <a:gd name="connsiteX11" fmla="*/ 273201 w 273201"/>
              <a:gd name="connsiteY11" fmla="*/ 131602 h 186226"/>
              <a:gd name="connsiteX12" fmla="*/ 254742 w 273201"/>
              <a:gd name="connsiteY12" fmla="*/ 171534 h 186226"/>
              <a:gd name="connsiteX13" fmla="*/ 203759 w 273201"/>
              <a:gd name="connsiteY13" fmla="*/ 186226 h 186226"/>
              <a:gd name="connsiteX14" fmla="*/ 158427 w 273201"/>
              <a:gd name="connsiteY14" fmla="*/ 177185 h 186226"/>
              <a:gd name="connsiteX15" fmla="*/ 158427 w 273201"/>
              <a:gd name="connsiteY15" fmla="*/ 142652 h 186226"/>
              <a:gd name="connsiteX16" fmla="*/ 200620 w 273201"/>
              <a:gd name="connsiteY16" fmla="*/ 155838 h 186226"/>
              <a:gd name="connsiteX17" fmla="*/ 224291 w 273201"/>
              <a:gd name="connsiteY17" fmla="*/ 149308 h 186226"/>
              <a:gd name="connsiteX18" fmla="*/ 232767 w 273201"/>
              <a:gd name="connsiteY18" fmla="*/ 131099 h 186226"/>
              <a:gd name="connsiteX19" fmla="*/ 222281 w 273201"/>
              <a:gd name="connsiteY19" fmla="*/ 112515 h 186226"/>
              <a:gd name="connsiteX20" fmla="*/ 193462 w 273201"/>
              <a:gd name="connsiteY20" fmla="*/ 105985 h 186226"/>
              <a:gd name="connsiteX21" fmla="*/ 176761 w 273201"/>
              <a:gd name="connsiteY21" fmla="*/ 105985 h 186226"/>
              <a:gd name="connsiteX22" fmla="*/ 176761 w 273201"/>
              <a:gd name="connsiteY22" fmla="*/ 75596 h 186226"/>
              <a:gd name="connsiteX23" fmla="*/ 192206 w 273201"/>
              <a:gd name="connsiteY23" fmla="*/ 75596 h 186226"/>
              <a:gd name="connsiteX24" fmla="*/ 227367 w 273201"/>
              <a:gd name="connsiteY24" fmla="*/ 52239 h 186226"/>
              <a:gd name="connsiteX25" fmla="*/ 200369 w 273201"/>
              <a:gd name="connsiteY25" fmla="*/ 30264 h 186226"/>
              <a:gd name="connsiteX26" fmla="*/ 165208 w 273201"/>
              <a:gd name="connsiteY26" fmla="*/ 41942 h 186226"/>
              <a:gd name="connsiteX27" fmla="*/ 165208 w 273201"/>
              <a:gd name="connsiteY27" fmla="*/ 9544 h 186226"/>
              <a:gd name="connsiteX28" fmla="*/ 209410 w 273201"/>
              <a:gd name="connsiteY28" fmla="*/ 0 h 186226"/>
              <a:gd name="connsiteX29" fmla="*/ 67809 w 273201"/>
              <a:gd name="connsiteY29" fmla="*/ 0 h 186226"/>
              <a:gd name="connsiteX30" fmla="*/ 130596 w 273201"/>
              <a:gd name="connsiteY30" fmla="*/ 91795 h 186226"/>
              <a:gd name="connsiteX31" fmla="*/ 113455 w 273201"/>
              <a:gd name="connsiteY31" fmla="*/ 161865 h 186226"/>
              <a:gd name="connsiteX32" fmla="*/ 64293 w 273201"/>
              <a:gd name="connsiteY32" fmla="*/ 186226 h 186226"/>
              <a:gd name="connsiteX33" fmla="*/ 0 w 273201"/>
              <a:gd name="connsiteY33" fmla="*/ 95939 h 186226"/>
              <a:gd name="connsiteX34" fmla="*/ 17392 w 273201"/>
              <a:gd name="connsiteY34" fmla="*/ 24550 h 186226"/>
              <a:gd name="connsiteX35" fmla="*/ 67809 w 273201"/>
              <a:gd name="connsiteY35" fmla="*/ 0 h 186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273201" h="186226">
                <a:moveTo>
                  <a:pt x="66051" y="30264"/>
                </a:moveTo>
                <a:cubicBezTo>
                  <a:pt x="48890" y="30264"/>
                  <a:pt x="40309" y="51821"/>
                  <a:pt x="40309" y="94934"/>
                </a:cubicBezTo>
                <a:cubicBezTo>
                  <a:pt x="40309" y="135536"/>
                  <a:pt x="48722" y="155838"/>
                  <a:pt x="65549" y="155838"/>
                </a:cubicBezTo>
                <a:cubicBezTo>
                  <a:pt x="81957" y="155838"/>
                  <a:pt x="90161" y="134909"/>
                  <a:pt x="90161" y="93051"/>
                </a:cubicBezTo>
                <a:cubicBezTo>
                  <a:pt x="90161" y="51193"/>
                  <a:pt x="82125" y="30264"/>
                  <a:pt x="66051" y="30264"/>
                </a:cubicBezTo>
                <a:close/>
                <a:moveTo>
                  <a:pt x="209410" y="0"/>
                </a:moveTo>
                <a:cubicBezTo>
                  <a:pt x="227827" y="0"/>
                  <a:pt x="242164" y="4144"/>
                  <a:pt x="252419" y="12432"/>
                </a:cubicBezTo>
                <a:cubicBezTo>
                  <a:pt x="262674" y="20720"/>
                  <a:pt x="267802" y="31478"/>
                  <a:pt x="267802" y="44705"/>
                </a:cubicBezTo>
                <a:cubicBezTo>
                  <a:pt x="267802" y="68229"/>
                  <a:pt x="255872" y="82963"/>
                  <a:pt x="232013" y="88907"/>
                </a:cubicBezTo>
                <a:lnTo>
                  <a:pt x="232013" y="89535"/>
                </a:lnTo>
                <a:cubicBezTo>
                  <a:pt x="244738" y="91125"/>
                  <a:pt x="254784" y="95750"/>
                  <a:pt x="262151" y="103410"/>
                </a:cubicBezTo>
                <a:cubicBezTo>
                  <a:pt x="269518" y="111070"/>
                  <a:pt x="273201" y="120468"/>
                  <a:pt x="273201" y="131602"/>
                </a:cubicBezTo>
                <a:cubicBezTo>
                  <a:pt x="273201" y="148429"/>
                  <a:pt x="267048" y="161739"/>
                  <a:pt x="254742" y="171534"/>
                </a:cubicBezTo>
                <a:cubicBezTo>
                  <a:pt x="242436" y="181329"/>
                  <a:pt x="225442" y="186226"/>
                  <a:pt x="203759" y="186226"/>
                </a:cubicBezTo>
                <a:cubicBezTo>
                  <a:pt x="185174" y="186226"/>
                  <a:pt x="170064" y="183213"/>
                  <a:pt x="158427" y="177185"/>
                </a:cubicBezTo>
                <a:lnTo>
                  <a:pt x="158427" y="142652"/>
                </a:lnTo>
                <a:cubicBezTo>
                  <a:pt x="170482" y="151442"/>
                  <a:pt x="184546" y="155838"/>
                  <a:pt x="200620" y="155838"/>
                </a:cubicBezTo>
                <a:cubicBezTo>
                  <a:pt x="210749" y="155838"/>
                  <a:pt x="218640" y="153661"/>
                  <a:pt x="224291" y="149308"/>
                </a:cubicBezTo>
                <a:cubicBezTo>
                  <a:pt x="229941" y="144954"/>
                  <a:pt x="232767" y="138885"/>
                  <a:pt x="232767" y="131099"/>
                </a:cubicBezTo>
                <a:cubicBezTo>
                  <a:pt x="232767" y="123063"/>
                  <a:pt x="229272" y="116868"/>
                  <a:pt x="222281" y="112515"/>
                </a:cubicBezTo>
                <a:cubicBezTo>
                  <a:pt x="215291" y="108161"/>
                  <a:pt x="205685" y="105985"/>
                  <a:pt x="193462" y="105985"/>
                </a:cubicBezTo>
                <a:lnTo>
                  <a:pt x="176761" y="105985"/>
                </a:lnTo>
                <a:lnTo>
                  <a:pt x="176761" y="75596"/>
                </a:lnTo>
                <a:lnTo>
                  <a:pt x="192206" y="75596"/>
                </a:lnTo>
                <a:cubicBezTo>
                  <a:pt x="215647" y="75596"/>
                  <a:pt x="227367" y="67810"/>
                  <a:pt x="227367" y="52239"/>
                </a:cubicBezTo>
                <a:cubicBezTo>
                  <a:pt x="227367" y="37589"/>
                  <a:pt x="218368" y="30264"/>
                  <a:pt x="200369" y="30264"/>
                </a:cubicBezTo>
                <a:cubicBezTo>
                  <a:pt x="188314" y="30264"/>
                  <a:pt x="176593" y="34157"/>
                  <a:pt x="165208" y="41942"/>
                </a:cubicBezTo>
                <a:lnTo>
                  <a:pt x="165208" y="9544"/>
                </a:lnTo>
                <a:cubicBezTo>
                  <a:pt x="177849" y="3182"/>
                  <a:pt x="192583" y="0"/>
                  <a:pt x="209410" y="0"/>
                </a:cubicBezTo>
                <a:close/>
                <a:moveTo>
                  <a:pt x="67809" y="0"/>
                </a:moveTo>
                <a:cubicBezTo>
                  <a:pt x="109667" y="0"/>
                  <a:pt x="130596" y="30599"/>
                  <a:pt x="130596" y="91795"/>
                </a:cubicBezTo>
                <a:cubicBezTo>
                  <a:pt x="130596" y="122267"/>
                  <a:pt x="124883" y="145624"/>
                  <a:pt x="113455" y="161865"/>
                </a:cubicBezTo>
                <a:cubicBezTo>
                  <a:pt x="102028" y="178106"/>
                  <a:pt x="85641" y="186226"/>
                  <a:pt x="64293" y="186226"/>
                </a:cubicBezTo>
                <a:cubicBezTo>
                  <a:pt x="21431" y="186226"/>
                  <a:pt x="0" y="156130"/>
                  <a:pt x="0" y="95939"/>
                </a:cubicBezTo>
                <a:cubicBezTo>
                  <a:pt x="0" y="64713"/>
                  <a:pt x="5797" y="40917"/>
                  <a:pt x="17392" y="24550"/>
                </a:cubicBezTo>
                <a:cubicBezTo>
                  <a:pt x="28986" y="8184"/>
                  <a:pt x="45792" y="0"/>
                  <a:pt x="67809"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spcBef>
                <a:spcPts val="0"/>
              </a:spcBef>
              <a:spcAft>
                <a:spcPts val="0"/>
              </a:spcAft>
              <a:buClrTx/>
              <a:buSzTx/>
              <a:buFontTx/>
              <a:buNone/>
              <a:tabLst/>
              <a:defRPr/>
            </a:pPr>
            <a:endParaRPr kumimoji="0" lang="en-IN" sz="1800" b="0" i="0" u="none" strike="noStrike" kern="1200" cap="none" normalizeH="0" baseline="0" noProof="0">
              <a:ln>
                <a:noFill/>
              </a:ln>
              <a:solidFill>
                <a:schemeClr val="bg2"/>
              </a:solidFill>
              <a:effectLst/>
              <a:uLnTx/>
              <a:uFillTx/>
              <a:ea typeface="+mn-ea"/>
              <a:cs typeface="+mn-cs"/>
            </a:endParaRPr>
          </a:p>
        </p:txBody>
      </p:sp>
      <p:sp>
        <p:nvSpPr>
          <p:cNvPr id="49" name="Rectangle 48">
            <a:extLst>
              <a:ext uri="{FF2B5EF4-FFF2-40B4-BE49-F238E27FC236}">
                <a16:creationId xmlns:a16="http://schemas.microsoft.com/office/drawing/2014/main" id="{16BF1D11-2587-449A-A62C-69E90AA97F62}"/>
              </a:ext>
            </a:extLst>
          </p:cNvPr>
          <p:cNvSpPr/>
          <p:nvPr/>
        </p:nvSpPr>
        <p:spPr>
          <a:xfrm>
            <a:off x="682761" y="7756811"/>
            <a:ext cx="3079589" cy="644708"/>
          </a:xfrm>
          <a:prstGeom prst="rect">
            <a:avLst/>
          </a:prstGeom>
          <a:noFill/>
        </p:spPr>
        <p:txBody>
          <a:bodyPr lIns="0" tIns="0" rIns="0" bIns="0" anchor="t">
            <a:noAutofit/>
          </a:bodyPr>
          <a:lstStyle/>
          <a:p>
            <a:pPr marL="0" marR="0" lvl="0" indent="0" algn="l" defTabSz="457200" rtl="0" eaLnBrk="1" fontAlgn="auto" latinLnBrk="0" hangingPunct="1">
              <a:spcBef>
                <a:spcPts val="0"/>
              </a:spcBef>
              <a:spcAft>
                <a:spcPts val="0"/>
              </a:spcAft>
              <a:buClrTx/>
              <a:buSzTx/>
              <a:buFontTx/>
              <a:buNone/>
              <a:tabLst/>
              <a:defRPr/>
            </a:pPr>
            <a:r>
              <a:rPr kumimoji="0" lang="en-US" sz="1000" b="1" i="0" u="none" strike="noStrike" kern="1200" cap="none" normalizeH="0" baseline="0" noProof="0" dirty="0">
                <a:ln>
                  <a:noFill/>
                </a:ln>
                <a:solidFill>
                  <a:srgbClr val="0078D7"/>
                </a:solidFill>
                <a:effectLst/>
                <a:uLnTx/>
                <a:uFillTx/>
                <a:ea typeface="Segoe UI" panose="020B0502040204020203" pitchFamily="34" charset="0"/>
                <a:cs typeface="Times New Roman" panose="02020603050405020304" pitchFamily="18" charset="0"/>
              </a:rPr>
              <a:t>Reduce Complexity</a:t>
            </a:r>
            <a:endParaRPr kumimoji="0" lang="en-IN" sz="1000" b="0" i="0" u="none" strike="noStrike" kern="1200" cap="none" normalizeH="0" baseline="0" noProof="0" dirty="0">
              <a:ln>
                <a:noFill/>
              </a:ln>
              <a:solidFill>
                <a:srgbClr val="0078D7"/>
              </a:solidFill>
              <a:effectLst/>
              <a:uLnTx/>
              <a:uFillTx/>
              <a:ea typeface="Times New Roman" panose="02020603050405020304" pitchFamily="18" charset="0"/>
              <a:cs typeface="+mn-cs"/>
            </a:endParaRPr>
          </a:p>
          <a:p>
            <a:r>
              <a:rPr lang="en-US" sz="1000" dirty="0">
                <a:solidFill>
                  <a:schemeClr val="tx2"/>
                </a:solidFill>
              </a:rPr>
              <a:t>Leverage automation for faster onboarding, simpler execution and failover, with integrated business continuity as a service</a:t>
            </a:r>
            <a:endParaRPr kumimoji="0" lang="en-IN" sz="1000" b="0" i="0" u="none" strike="noStrike" kern="1200" cap="none" normalizeH="0" baseline="0" noProof="0" dirty="0">
              <a:ln>
                <a:noFill/>
              </a:ln>
              <a:solidFill>
                <a:schemeClr val="tx2"/>
              </a:solidFill>
              <a:effectLst/>
              <a:uLnTx/>
              <a:uFillTx/>
              <a:ea typeface="Times New Roman" panose="02020603050405020304" pitchFamily="18" charset="0"/>
            </a:endParaRPr>
          </a:p>
        </p:txBody>
      </p:sp>
      <p:sp>
        <p:nvSpPr>
          <p:cNvPr id="72" name="AutoShape 51">
            <a:extLst>
              <a:ext uri="{FF2B5EF4-FFF2-40B4-BE49-F238E27FC236}">
                <a16:creationId xmlns:a16="http://schemas.microsoft.com/office/drawing/2014/main" id="{681DA050-653E-4055-B367-903DE3F96A1D}"/>
              </a:ext>
            </a:extLst>
          </p:cNvPr>
          <p:cNvSpPr>
            <a:spLocks/>
          </p:cNvSpPr>
          <p:nvPr/>
        </p:nvSpPr>
        <p:spPr bwMode="auto">
          <a:xfrm>
            <a:off x="6866596" y="8636983"/>
            <a:ext cx="532765" cy="401955"/>
          </a:xfrm>
          <a:custGeom>
            <a:avLst/>
            <a:gdLst>
              <a:gd name="T0" fmla="+- 0 11005 10551"/>
              <a:gd name="T1" fmla="*/ T0 w 839"/>
              <a:gd name="T2" fmla="+- 0 13557 13557"/>
              <a:gd name="T3" fmla="*/ 13557 h 633"/>
              <a:gd name="T4" fmla="+- 0 10763 10551"/>
              <a:gd name="T5" fmla="*/ T4 w 839"/>
              <a:gd name="T6" fmla="+- 0 13759 13557"/>
              <a:gd name="T7" fmla="*/ 13759 h 633"/>
              <a:gd name="T8" fmla="+- 0 10551 10551"/>
              <a:gd name="T9" fmla="*/ T8 w 839"/>
              <a:gd name="T10" fmla="+- 0 14122 13557"/>
              <a:gd name="T11" fmla="*/ 14122 h 633"/>
              <a:gd name="T12" fmla="+- 0 10737 10551"/>
              <a:gd name="T13" fmla="*/ T12 w 839"/>
              <a:gd name="T14" fmla="+- 0 14122 13557"/>
              <a:gd name="T15" fmla="*/ 14122 h 633"/>
              <a:gd name="T16" fmla="+- 0 11005 10551"/>
              <a:gd name="T17" fmla="*/ T16 w 839"/>
              <a:gd name="T18" fmla="+- 0 13557 13557"/>
              <a:gd name="T19" fmla="*/ 13557 h 633"/>
              <a:gd name="T20" fmla="+- 0 11390 10551"/>
              <a:gd name="T21" fmla="*/ T20 w 839"/>
              <a:gd name="T22" fmla="+- 0 14187 13557"/>
              <a:gd name="T23" fmla="*/ 14187 h 633"/>
              <a:gd name="T24" fmla="+- 0 11042 10551"/>
              <a:gd name="T25" fmla="*/ T24 w 839"/>
              <a:gd name="T26" fmla="+- 0 13606 13557"/>
              <a:gd name="T27" fmla="*/ 13606 h 633"/>
              <a:gd name="T28" fmla="+- 0 10938 10551"/>
              <a:gd name="T29" fmla="*/ T28 w 839"/>
              <a:gd name="T30" fmla="+- 0 13882 13557"/>
              <a:gd name="T31" fmla="*/ 13882 h 633"/>
              <a:gd name="T32" fmla="+- 0 11150 10551"/>
              <a:gd name="T33" fmla="*/ T32 w 839"/>
              <a:gd name="T34" fmla="+- 0 14122 13557"/>
              <a:gd name="T35" fmla="*/ 14122 h 633"/>
              <a:gd name="T36" fmla="+- 0 10762 10551"/>
              <a:gd name="T37" fmla="*/ T36 w 839"/>
              <a:gd name="T38" fmla="+- 0 14189 13557"/>
              <a:gd name="T39" fmla="*/ 14189 h 633"/>
              <a:gd name="T40" fmla="+- 0 11390 10551"/>
              <a:gd name="T41" fmla="*/ T40 w 839"/>
              <a:gd name="T42" fmla="+- 0 14187 13557"/>
              <a:gd name="T43" fmla="*/ 14187 h 633"/>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Lst>
            <a:rect l="0" t="0" r="r" b="b"/>
            <a:pathLst>
              <a:path w="839" h="633">
                <a:moveTo>
                  <a:pt x="454" y="0"/>
                </a:moveTo>
                <a:lnTo>
                  <a:pt x="212" y="202"/>
                </a:lnTo>
                <a:lnTo>
                  <a:pt x="0" y="565"/>
                </a:lnTo>
                <a:lnTo>
                  <a:pt x="186" y="565"/>
                </a:lnTo>
                <a:lnTo>
                  <a:pt x="454" y="0"/>
                </a:lnTo>
                <a:moveTo>
                  <a:pt x="839" y="630"/>
                </a:moveTo>
                <a:lnTo>
                  <a:pt x="491" y="49"/>
                </a:lnTo>
                <a:lnTo>
                  <a:pt x="387" y="325"/>
                </a:lnTo>
                <a:lnTo>
                  <a:pt x="599" y="565"/>
                </a:lnTo>
                <a:lnTo>
                  <a:pt x="211" y="632"/>
                </a:lnTo>
                <a:lnTo>
                  <a:pt x="839" y="630"/>
                </a:lnTo>
              </a:path>
            </a:pathLst>
          </a:custGeom>
          <a:solidFill>
            <a:srgbClr val="0070C5"/>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pPr marL="0" marR="0" lvl="0" indent="0" algn="l" defTabSz="914400" rtl="0" eaLnBrk="1" fontAlgn="auto" latinLnBrk="0" hangingPunct="1">
              <a:spcBef>
                <a:spcPts val="0"/>
              </a:spcBef>
              <a:spcAft>
                <a:spcPts val="0"/>
              </a:spcAft>
              <a:buClrTx/>
              <a:buSzTx/>
              <a:buFontTx/>
              <a:buNone/>
              <a:tabLst/>
              <a:defRPr/>
            </a:pPr>
            <a:endParaRPr kumimoji="0" lang="en-IN" sz="1800" b="0" i="0" u="none" strike="noStrike" kern="0" cap="none" normalizeH="0" baseline="0" noProof="0">
              <a:ln>
                <a:noFill/>
              </a:ln>
              <a:solidFill>
                <a:sysClr val="windowText" lastClr="000000"/>
              </a:solidFill>
              <a:effectLst/>
              <a:uLnTx/>
              <a:uFillTx/>
              <a:ea typeface="+mn-ea"/>
              <a:cs typeface="+mn-cs"/>
            </a:endParaRPr>
          </a:p>
        </p:txBody>
      </p:sp>
      <p:pic>
        <p:nvPicPr>
          <p:cNvPr id="77" name="Picture 76">
            <a:extLst>
              <a:ext uri="{FF2B5EF4-FFF2-40B4-BE49-F238E27FC236}">
                <a16:creationId xmlns:a16="http://schemas.microsoft.com/office/drawing/2014/main" id="{A023D95A-1E4F-4B05-BAFB-E2C948969D71}"/>
              </a:ext>
            </a:extLst>
          </p:cNvPr>
          <p:cNvPicPr>
            <a:picLocks noChangeAspect="1"/>
          </p:cNvPicPr>
          <p:nvPr/>
        </p:nvPicPr>
        <p:blipFill>
          <a:blip r:embed="rId2"/>
          <a:stretch>
            <a:fillRect/>
          </a:stretch>
        </p:blipFill>
        <p:spPr>
          <a:xfrm>
            <a:off x="6055402" y="293232"/>
            <a:ext cx="1185979" cy="264484"/>
          </a:xfrm>
          <a:prstGeom prst="rect">
            <a:avLst/>
          </a:prstGeom>
        </p:spPr>
      </p:pic>
      <p:pic>
        <p:nvPicPr>
          <p:cNvPr id="80" name="Picture 79">
            <a:extLst>
              <a:ext uri="{FF2B5EF4-FFF2-40B4-BE49-F238E27FC236}">
                <a16:creationId xmlns:a16="http://schemas.microsoft.com/office/drawing/2014/main" id="{A2E6F279-CC62-4926-B5D0-BF1252963DE9}"/>
              </a:ext>
            </a:extLst>
          </p:cNvPr>
          <p:cNvPicPr>
            <a:picLocks noChangeAspect="1"/>
          </p:cNvPicPr>
          <p:nvPr/>
        </p:nvPicPr>
        <p:blipFill>
          <a:blip r:embed="rId3">
            <a:extLst>
              <a:ext uri="{BEBA8EAE-BF5A-486C-A8C5-ECC9F3942E4B}">
                <a14:imgProps xmlns:a14="http://schemas.microsoft.com/office/drawing/2010/main">
                  <a14:imgLayer r:embed="rId4">
                    <a14:imgEffect>
                      <a14:brightnessContrast bright="-40000" contrast="-40000"/>
                    </a14:imgEffect>
                  </a14:imgLayer>
                </a14:imgProps>
              </a:ext>
            </a:extLst>
          </a:blip>
          <a:stretch>
            <a:fillRect/>
          </a:stretch>
        </p:blipFill>
        <p:spPr>
          <a:xfrm>
            <a:off x="6376916" y="5608642"/>
            <a:ext cx="1111283" cy="777898"/>
          </a:xfrm>
          <a:prstGeom prst="rect">
            <a:avLst/>
          </a:prstGeom>
        </p:spPr>
      </p:pic>
      <p:sp>
        <p:nvSpPr>
          <p:cNvPr id="75" name="Right Triangle 74">
            <a:extLst>
              <a:ext uri="{FF2B5EF4-FFF2-40B4-BE49-F238E27FC236}">
                <a16:creationId xmlns:a16="http://schemas.microsoft.com/office/drawing/2014/main" id="{34BD2D55-CFA1-410C-8920-0CE1C3DCC035}"/>
              </a:ext>
            </a:extLst>
          </p:cNvPr>
          <p:cNvSpPr/>
          <p:nvPr/>
        </p:nvSpPr>
        <p:spPr>
          <a:xfrm flipV="1">
            <a:off x="2541682" y="4106001"/>
            <a:ext cx="82296" cy="82296"/>
          </a:xfrm>
          <a:prstGeom prst="rtTriangl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Oval 5">
            <a:extLst>
              <a:ext uri="{FF2B5EF4-FFF2-40B4-BE49-F238E27FC236}">
                <a16:creationId xmlns:a16="http://schemas.microsoft.com/office/drawing/2014/main" id="{6077D435-B6FD-4BE5-AD44-3A712F8CF2F8}"/>
              </a:ext>
            </a:extLst>
          </p:cNvPr>
          <p:cNvSpPr>
            <a:spLocks noChangeArrowheads="1"/>
          </p:cNvSpPr>
          <p:nvPr/>
        </p:nvSpPr>
        <p:spPr bwMode="auto">
          <a:xfrm>
            <a:off x="6114030" y="1895648"/>
            <a:ext cx="1378970" cy="1378970"/>
          </a:xfrm>
          <a:prstGeom prst="ellipse">
            <a:avLst/>
          </a:prstGeom>
          <a:noFill/>
          <a:ln>
            <a:solidFill>
              <a:schemeClr val="accent3"/>
            </a:solidFill>
          </a:ln>
          <a:extLst/>
        </p:spPr>
        <p:txBody>
          <a:bodyPr rot="0" vert="horz" wrap="square" lIns="0" tIns="0" rIns="0" bIns="0" anchor="ctr" anchorCtr="0" upright="1">
            <a:noAutofit/>
          </a:bodyPr>
          <a:lstStyle/>
          <a:p>
            <a:pPr lvl="0" algn="ctr">
              <a:defRPr/>
            </a:pPr>
            <a:r>
              <a:rPr lang="en-US" sz="1400" b="1" dirty="0">
                <a:solidFill>
                  <a:srgbClr val="0078D7"/>
                </a:solidFill>
                <a:ea typeface="Segoe UI" panose="020B0502040204020203" pitchFamily="34" charset="0"/>
              </a:rPr>
              <a:t>$1.25-2.5B </a:t>
            </a:r>
            <a:r>
              <a:rPr lang="en-US" sz="1000" dirty="0">
                <a:solidFill>
                  <a:schemeClr val="tx2"/>
                </a:solidFill>
                <a:ea typeface="Segoe UI" panose="020B0502040204020203" pitchFamily="34" charset="0"/>
              </a:rPr>
              <a:t>total cost of unplanned application downtime annually</a:t>
            </a:r>
            <a:r>
              <a:rPr lang="en-US" sz="1100" baseline="30000" dirty="0">
                <a:solidFill>
                  <a:schemeClr val="tx2"/>
                </a:solidFill>
                <a:ea typeface="Segoe UI" panose="020B0502040204020203" pitchFamily="34" charset="0"/>
              </a:rPr>
              <a:t>1</a:t>
            </a:r>
            <a:endParaRPr kumimoji="0" lang="en-IN" sz="1400" b="0" i="0" u="none" strike="noStrike" kern="1200" cap="none" normalizeH="0" baseline="30000" noProof="0" dirty="0">
              <a:ln>
                <a:noFill/>
              </a:ln>
              <a:solidFill>
                <a:schemeClr val="tx2"/>
              </a:solidFill>
              <a:effectLst/>
              <a:uLnTx/>
              <a:uFillTx/>
              <a:ea typeface="Segoe UI" panose="020B0502040204020203" pitchFamily="34" charset="0"/>
            </a:endParaRPr>
          </a:p>
        </p:txBody>
      </p:sp>
      <p:sp>
        <p:nvSpPr>
          <p:cNvPr id="54" name="Text Box 36">
            <a:extLst>
              <a:ext uri="{FF2B5EF4-FFF2-40B4-BE49-F238E27FC236}">
                <a16:creationId xmlns:a16="http://schemas.microsoft.com/office/drawing/2014/main" id="{28618B02-9387-4902-8085-5CFBB4ABDA72}"/>
              </a:ext>
            </a:extLst>
          </p:cNvPr>
          <p:cNvSpPr txBox="1">
            <a:spLocks noChangeArrowheads="1"/>
          </p:cNvSpPr>
          <p:nvPr/>
        </p:nvSpPr>
        <p:spPr bwMode="auto">
          <a:xfrm>
            <a:off x="231403" y="9502379"/>
            <a:ext cx="6701155" cy="279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12700" marR="5080">
              <a:spcBef>
                <a:spcPts val="200"/>
              </a:spcBef>
              <a:defRPr/>
            </a:pPr>
            <a:r>
              <a:rPr kumimoji="0" lang="en-US" sz="800" b="0" i="0" u="none" strike="noStrike" kern="1200" cap="none" normalizeH="0" baseline="30000" noProof="0" dirty="0">
                <a:ln>
                  <a:noFill/>
                </a:ln>
                <a:solidFill>
                  <a:schemeClr val="tx2"/>
                </a:solidFill>
                <a:effectLst/>
                <a:uLnTx/>
                <a:uFillTx/>
                <a:ea typeface="Segoe UI" panose="020B0502040204020203" pitchFamily="34" charset="0"/>
              </a:rPr>
              <a:t>1</a:t>
            </a:r>
            <a:r>
              <a:rPr kumimoji="0" lang="en-US" sz="800" b="0" i="0" u="none" strike="noStrike" kern="1200" cap="none" normalizeH="0" baseline="0" noProof="0" dirty="0">
                <a:ln>
                  <a:noFill/>
                </a:ln>
                <a:solidFill>
                  <a:schemeClr val="tx2"/>
                </a:solidFill>
                <a:effectLst/>
                <a:uLnTx/>
                <a:uFillTx/>
                <a:ea typeface="Segoe UI" panose="020B0502040204020203" pitchFamily="34" charset="0"/>
              </a:rPr>
              <a:t> </a:t>
            </a:r>
            <a:r>
              <a:rPr lang="en-US" sz="800" dirty="0">
                <a:solidFill>
                  <a:schemeClr val="tx2"/>
                </a:solidFill>
                <a:hlinkClick r:id="rId5"/>
              </a:rPr>
              <a:t>IDC Survey: Downtime Costs Large Companies Billions</a:t>
            </a:r>
            <a:r>
              <a:rPr lang="en-US" sz="800" dirty="0">
                <a:solidFill>
                  <a:schemeClr val="tx2"/>
                </a:solidFill>
              </a:rPr>
              <a:t>, Feb. 2015</a:t>
            </a:r>
            <a:r>
              <a:rPr lang="en-US" sz="800" dirty="0">
                <a:solidFill>
                  <a:schemeClr val="tx2"/>
                </a:solidFill>
                <a:ea typeface="Segoe UI" panose="020B0502040204020203" pitchFamily="34" charset="0"/>
              </a:rPr>
              <a:t>.</a:t>
            </a:r>
          </a:p>
          <a:p>
            <a:pPr marL="12700" marR="5080">
              <a:spcBef>
                <a:spcPts val="200"/>
              </a:spcBef>
              <a:defRPr/>
            </a:pPr>
            <a:r>
              <a:rPr lang="en-US" sz="800" baseline="30000" dirty="0">
                <a:solidFill>
                  <a:schemeClr val="tx2"/>
                </a:solidFill>
                <a:ea typeface="Segoe UI" panose="020B0502040204020203" pitchFamily="34" charset="0"/>
              </a:rPr>
              <a:t>2</a:t>
            </a:r>
            <a:r>
              <a:rPr lang="en-US" sz="800" dirty="0">
                <a:solidFill>
                  <a:schemeClr val="tx2"/>
                </a:solidFill>
                <a:ea typeface="Segoe UI" panose="020B0502040204020203" pitchFamily="34" charset="0"/>
              </a:rPr>
              <a:t> https://news.microsoft.com/features/microsoft-aims-empower-every-developer-new-era-intelligent-cloud-intelligent-edge/ </a:t>
            </a:r>
            <a:endParaRPr kumimoji="0" lang="en-IN" sz="800" b="0" i="0" u="none" strike="noStrike" kern="1200" cap="none" normalizeH="0" baseline="0" noProof="0" dirty="0">
              <a:ln>
                <a:noFill/>
              </a:ln>
              <a:solidFill>
                <a:schemeClr val="tx2"/>
              </a:solidFill>
              <a:effectLst/>
              <a:uLnTx/>
              <a:uFillTx/>
              <a:ea typeface="Segoe UI" panose="020B0502040204020203" pitchFamily="34" charset="0"/>
            </a:endParaRPr>
          </a:p>
        </p:txBody>
      </p:sp>
      <p:grpSp>
        <p:nvGrpSpPr>
          <p:cNvPr id="9" name="Group 8">
            <a:extLst>
              <a:ext uri="{FF2B5EF4-FFF2-40B4-BE49-F238E27FC236}">
                <a16:creationId xmlns:a16="http://schemas.microsoft.com/office/drawing/2014/main" id="{27A22638-F57F-49B9-99F0-6BB065FAE31A}"/>
              </a:ext>
            </a:extLst>
          </p:cNvPr>
          <p:cNvGrpSpPr/>
          <p:nvPr/>
        </p:nvGrpSpPr>
        <p:grpSpPr>
          <a:xfrm>
            <a:off x="4115723" y="7078980"/>
            <a:ext cx="533130" cy="536784"/>
            <a:chOff x="4297527" y="7170951"/>
            <a:chExt cx="368731" cy="371259"/>
          </a:xfrm>
        </p:grpSpPr>
        <p:sp>
          <p:nvSpPr>
            <p:cNvPr id="55" name="Rectangle 137">
              <a:extLst>
                <a:ext uri="{FF2B5EF4-FFF2-40B4-BE49-F238E27FC236}">
                  <a16:creationId xmlns:a16="http://schemas.microsoft.com/office/drawing/2014/main" id="{CC071AD2-C25A-4C24-8C97-19E5FA7D7613}"/>
                </a:ext>
              </a:extLst>
            </p:cNvPr>
            <p:cNvSpPr>
              <a:spLocks noChangeArrowheads="1"/>
            </p:cNvSpPr>
            <p:nvPr/>
          </p:nvSpPr>
          <p:spPr bwMode="auto">
            <a:xfrm flipH="1">
              <a:off x="4574060" y="7400115"/>
              <a:ext cx="92198" cy="110924"/>
            </a:xfrm>
            <a:prstGeom prst="rect">
              <a:avLst/>
            </a:prstGeom>
            <a:solidFill>
              <a:srgbClr val="3FCCF4"/>
            </a:solidFill>
            <a:ln>
              <a:noFill/>
            </a:ln>
            <a:extLst/>
          </p:spPr>
          <p:txBody>
            <a:bodyPr vert="horz" wrap="square" lIns="91440" tIns="45720" rIns="91440" bIns="45720" numCol="1" anchor="t" anchorCtr="0" compatLnSpc="1">
              <a:prstTxWarp prst="textNoShape">
                <a:avLst/>
              </a:prstTxWarp>
            </a:bodyPr>
            <a:lstStyle/>
            <a:p>
              <a:endParaRPr lang="en-IN"/>
            </a:p>
          </p:txBody>
        </p:sp>
        <p:sp>
          <p:nvSpPr>
            <p:cNvPr id="56" name="Rectangle 138">
              <a:extLst>
                <a:ext uri="{FF2B5EF4-FFF2-40B4-BE49-F238E27FC236}">
                  <a16:creationId xmlns:a16="http://schemas.microsoft.com/office/drawing/2014/main" id="{74CA3C28-E889-4AA9-B498-D9E4D4D3432D}"/>
                </a:ext>
              </a:extLst>
            </p:cNvPr>
            <p:cNvSpPr>
              <a:spLocks noChangeArrowheads="1"/>
            </p:cNvSpPr>
            <p:nvPr/>
          </p:nvSpPr>
          <p:spPr bwMode="auto">
            <a:xfrm flipH="1">
              <a:off x="4465310" y="7282667"/>
              <a:ext cx="92198" cy="228371"/>
            </a:xfrm>
            <a:prstGeom prst="rect">
              <a:avLst/>
            </a:prstGeom>
            <a:solidFill>
              <a:srgbClr val="0063B5"/>
            </a:solidFill>
            <a:ln>
              <a:noFill/>
            </a:ln>
            <a:extLst/>
          </p:spPr>
          <p:txBody>
            <a:bodyPr vert="horz" wrap="square" lIns="91440" tIns="45720" rIns="91440" bIns="45720" numCol="1" anchor="t" anchorCtr="0" compatLnSpc="1">
              <a:prstTxWarp prst="textNoShape">
                <a:avLst/>
              </a:prstTxWarp>
            </a:bodyPr>
            <a:lstStyle/>
            <a:p>
              <a:endParaRPr lang="en-IN"/>
            </a:p>
          </p:txBody>
        </p:sp>
        <p:sp>
          <p:nvSpPr>
            <p:cNvPr id="57" name="Rectangle 139">
              <a:extLst>
                <a:ext uri="{FF2B5EF4-FFF2-40B4-BE49-F238E27FC236}">
                  <a16:creationId xmlns:a16="http://schemas.microsoft.com/office/drawing/2014/main" id="{031CDD86-8A46-42C8-91AB-ECCF6565A3AC}"/>
                </a:ext>
              </a:extLst>
            </p:cNvPr>
            <p:cNvSpPr>
              <a:spLocks noChangeArrowheads="1"/>
            </p:cNvSpPr>
            <p:nvPr/>
          </p:nvSpPr>
          <p:spPr bwMode="auto">
            <a:xfrm flipH="1">
              <a:off x="4358738" y="7182620"/>
              <a:ext cx="92198" cy="328419"/>
            </a:xfrm>
            <a:prstGeom prst="rect">
              <a:avLst/>
            </a:prstGeom>
            <a:solidFill>
              <a:srgbClr val="3FCCF4"/>
            </a:solidFill>
            <a:ln>
              <a:noFill/>
            </a:ln>
            <a:extLst/>
          </p:spPr>
          <p:txBody>
            <a:bodyPr vert="horz" wrap="square" lIns="91440" tIns="45720" rIns="91440" bIns="45720" numCol="1" anchor="t" anchorCtr="0" compatLnSpc="1">
              <a:prstTxWarp prst="textNoShape">
                <a:avLst/>
              </a:prstTxWarp>
            </a:bodyPr>
            <a:lstStyle/>
            <a:p>
              <a:endParaRPr lang="en-IN"/>
            </a:p>
          </p:txBody>
        </p:sp>
        <p:sp>
          <p:nvSpPr>
            <p:cNvPr id="58" name="Freeform 140">
              <a:extLst>
                <a:ext uri="{FF2B5EF4-FFF2-40B4-BE49-F238E27FC236}">
                  <a16:creationId xmlns:a16="http://schemas.microsoft.com/office/drawing/2014/main" id="{D12C75BE-55EB-4B26-9D38-D1052417366B}"/>
                </a:ext>
              </a:extLst>
            </p:cNvPr>
            <p:cNvSpPr>
              <a:spLocks/>
            </p:cNvSpPr>
            <p:nvPr/>
          </p:nvSpPr>
          <p:spPr bwMode="auto">
            <a:xfrm flipH="1">
              <a:off x="4380912" y="7306590"/>
              <a:ext cx="260997" cy="117448"/>
            </a:xfrm>
            <a:custGeom>
              <a:avLst/>
              <a:gdLst>
                <a:gd name="T0" fmla="*/ 80 w 88"/>
                <a:gd name="T1" fmla="*/ 25 h 40"/>
                <a:gd name="T2" fmla="*/ 76 w 88"/>
                <a:gd name="T3" fmla="*/ 27 h 40"/>
                <a:gd name="T4" fmla="*/ 50 w 88"/>
                <a:gd name="T5" fmla="*/ 10 h 40"/>
                <a:gd name="T6" fmla="*/ 51 w 88"/>
                <a:gd name="T7" fmla="*/ 7 h 40"/>
                <a:gd name="T8" fmla="*/ 43 w 88"/>
                <a:gd name="T9" fmla="*/ 0 h 40"/>
                <a:gd name="T10" fmla="*/ 36 w 88"/>
                <a:gd name="T11" fmla="*/ 7 h 40"/>
                <a:gd name="T12" fmla="*/ 36 w 88"/>
                <a:gd name="T13" fmla="*/ 8 h 40"/>
                <a:gd name="T14" fmla="*/ 13 w 88"/>
                <a:gd name="T15" fmla="*/ 15 h 40"/>
                <a:gd name="T16" fmla="*/ 7 w 88"/>
                <a:gd name="T17" fmla="*/ 12 h 40"/>
                <a:gd name="T18" fmla="*/ 0 w 88"/>
                <a:gd name="T19" fmla="*/ 19 h 40"/>
                <a:gd name="T20" fmla="*/ 7 w 88"/>
                <a:gd name="T21" fmla="*/ 26 h 40"/>
                <a:gd name="T22" fmla="*/ 14 w 88"/>
                <a:gd name="T23" fmla="*/ 19 h 40"/>
                <a:gd name="T24" fmla="*/ 14 w 88"/>
                <a:gd name="T25" fmla="*/ 19 h 40"/>
                <a:gd name="T26" fmla="*/ 37 w 88"/>
                <a:gd name="T27" fmla="*/ 11 h 40"/>
                <a:gd name="T28" fmla="*/ 43 w 88"/>
                <a:gd name="T29" fmla="*/ 14 h 40"/>
                <a:gd name="T30" fmla="*/ 48 w 88"/>
                <a:gd name="T31" fmla="*/ 13 h 40"/>
                <a:gd name="T32" fmla="*/ 74 w 88"/>
                <a:gd name="T33" fmla="*/ 30 h 40"/>
                <a:gd name="T34" fmla="*/ 73 w 88"/>
                <a:gd name="T35" fmla="*/ 32 h 40"/>
                <a:gd name="T36" fmla="*/ 80 w 88"/>
                <a:gd name="T37" fmla="*/ 40 h 40"/>
                <a:gd name="T38" fmla="*/ 88 w 88"/>
                <a:gd name="T39" fmla="*/ 32 h 40"/>
                <a:gd name="T40" fmla="*/ 80 w 88"/>
                <a:gd name="T41" fmla="*/ 25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8" h="40">
                  <a:moveTo>
                    <a:pt x="80" y="25"/>
                  </a:moveTo>
                  <a:cubicBezTo>
                    <a:pt x="79" y="25"/>
                    <a:pt x="77" y="26"/>
                    <a:pt x="76" y="27"/>
                  </a:cubicBezTo>
                  <a:cubicBezTo>
                    <a:pt x="50" y="10"/>
                    <a:pt x="50" y="10"/>
                    <a:pt x="50" y="10"/>
                  </a:cubicBezTo>
                  <a:cubicBezTo>
                    <a:pt x="50" y="9"/>
                    <a:pt x="51" y="8"/>
                    <a:pt x="51" y="7"/>
                  </a:cubicBezTo>
                  <a:cubicBezTo>
                    <a:pt x="51" y="3"/>
                    <a:pt x="47" y="0"/>
                    <a:pt x="43" y="0"/>
                  </a:cubicBezTo>
                  <a:cubicBezTo>
                    <a:pt x="39" y="0"/>
                    <a:pt x="36" y="3"/>
                    <a:pt x="36" y="7"/>
                  </a:cubicBezTo>
                  <a:cubicBezTo>
                    <a:pt x="36" y="7"/>
                    <a:pt x="36" y="7"/>
                    <a:pt x="36" y="8"/>
                  </a:cubicBezTo>
                  <a:cubicBezTo>
                    <a:pt x="13" y="15"/>
                    <a:pt x="13" y="15"/>
                    <a:pt x="13" y="15"/>
                  </a:cubicBezTo>
                  <a:cubicBezTo>
                    <a:pt x="12" y="13"/>
                    <a:pt x="10" y="12"/>
                    <a:pt x="7" y="12"/>
                  </a:cubicBezTo>
                  <a:cubicBezTo>
                    <a:pt x="3" y="12"/>
                    <a:pt x="0" y="15"/>
                    <a:pt x="0" y="19"/>
                  </a:cubicBezTo>
                  <a:cubicBezTo>
                    <a:pt x="0" y="23"/>
                    <a:pt x="3" y="26"/>
                    <a:pt x="7" y="26"/>
                  </a:cubicBezTo>
                  <a:cubicBezTo>
                    <a:pt x="11" y="26"/>
                    <a:pt x="14" y="23"/>
                    <a:pt x="14" y="19"/>
                  </a:cubicBezTo>
                  <a:cubicBezTo>
                    <a:pt x="14" y="19"/>
                    <a:pt x="14" y="19"/>
                    <a:pt x="14" y="19"/>
                  </a:cubicBezTo>
                  <a:cubicBezTo>
                    <a:pt x="37" y="11"/>
                    <a:pt x="37" y="11"/>
                    <a:pt x="37" y="11"/>
                  </a:cubicBezTo>
                  <a:cubicBezTo>
                    <a:pt x="39" y="13"/>
                    <a:pt x="41" y="14"/>
                    <a:pt x="43" y="14"/>
                  </a:cubicBezTo>
                  <a:cubicBezTo>
                    <a:pt x="45" y="14"/>
                    <a:pt x="47" y="14"/>
                    <a:pt x="48" y="13"/>
                  </a:cubicBezTo>
                  <a:cubicBezTo>
                    <a:pt x="74" y="30"/>
                    <a:pt x="74" y="30"/>
                    <a:pt x="74" y="30"/>
                  </a:cubicBezTo>
                  <a:cubicBezTo>
                    <a:pt x="73" y="31"/>
                    <a:pt x="73" y="31"/>
                    <a:pt x="73" y="32"/>
                  </a:cubicBezTo>
                  <a:cubicBezTo>
                    <a:pt x="73" y="36"/>
                    <a:pt x="76" y="40"/>
                    <a:pt x="80" y="40"/>
                  </a:cubicBezTo>
                  <a:cubicBezTo>
                    <a:pt x="84" y="40"/>
                    <a:pt x="88" y="36"/>
                    <a:pt x="88" y="32"/>
                  </a:cubicBezTo>
                  <a:cubicBezTo>
                    <a:pt x="88" y="28"/>
                    <a:pt x="84" y="25"/>
                    <a:pt x="80" y="25"/>
                  </a:cubicBezTo>
                </a:path>
              </a:pathLst>
            </a:custGeom>
            <a:solidFill>
              <a:srgbClr val="06549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grpSp>
          <p:nvGrpSpPr>
            <p:cNvPr id="59" name="Group 58">
              <a:extLst>
                <a:ext uri="{FF2B5EF4-FFF2-40B4-BE49-F238E27FC236}">
                  <a16:creationId xmlns:a16="http://schemas.microsoft.com/office/drawing/2014/main" id="{7E7F8F8C-C342-4A32-946E-9A55FB00F26C}"/>
                </a:ext>
              </a:extLst>
            </p:cNvPr>
            <p:cNvGrpSpPr/>
            <p:nvPr/>
          </p:nvGrpSpPr>
          <p:grpSpPr>
            <a:xfrm>
              <a:off x="4297527" y="7297759"/>
              <a:ext cx="176999" cy="244451"/>
              <a:chOff x="2191346" y="5107975"/>
              <a:chExt cx="1547534" cy="2137282"/>
            </a:xfrm>
          </p:grpSpPr>
          <p:sp>
            <p:nvSpPr>
              <p:cNvPr id="61" name="Rectangle 60">
                <a:extLst>
                  <a:ext uri="{FF2B5EF4-FFF2-40B4-BE49-F238E27FC236}">
                    <a16:creationId xmlns:a16="http://schemas.microsoft.com/office/drawing/2014/main" id="{77DE581E-4552-4190-A15F-F1F3C6F44C47}"/>
                  </a:ext>
                </a:extLst>
              </p:cNvPr>
              <p:cNvSpPr/>
              <p:nvPr/>
            </p:nvSpPr>
            <p:spPr>
              <a:xfrm>
                <a:off x="2691204" y="5935891"/>
                <a:ext cx="600636" cy="105418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Freeform: Shape 61">
                <a:extLst>
                  <a:ext uri="{FF2B5EF4-FFF2-40B4-BE49-F238E27FC236}">
                    <a16:creationId xmlns:a16="http://schemas.microsoft.com/office/drawing/2014/main" id="{EA062AA2-28DA-4ED5-BCF7-E4C1D995AD0C}"/>
                  </a:ext>
                </a:extLst>
              </p:cNvPr>
              <p:cNvSpPr/>
              <p:nvPr/>
            </p:nvSpPr>
            <p:spPr>
              <a:xfrm>
                <a:off x="2191346" y="5107975"/>
                <a:ext cx="1547534" cy="2137282"/>
              </a:xfrm>
              <a:custGeom>
                <a:avLst/>
                <a:gdLst>
                  <a:gd name="connsiteX0" fmla="*/ 523485 w 1094992"/>
                  <a:gd name="connsiteY0" fmla="*/ 668815 h 1512281"/>
                  <a:gd name="connsiteX1" fmla="*/ 514226 w 1094992"/>
                  <a:gd name="connsiteY1" fmla="*/ 678056 h 1512281"/>
                  <a:gd name="connsiteX2" fmla="*/ 514226 w 1094992"/>
                  <a:gd name="connsiteY2" fmla="*/ 731878 h 1512281"/>
                  <a:gd name="connsiteX3" fmla="*/ 397025 w 1094992"/>
                  <a:gd name="connsiteY3" fmla="*/ 865412 h 1512281"/>
                  <a:gd name="connsiteX4" fmla="*/ 533365 w 1094992"/>
                  <a:gd name="connsiteY4" fmla="*/ 1011229 h 1512281"/>
                  <a:gd name="connsiteX5" fmla="*/ 600897 w 1094992"/>
                  <a:gd name="connsiteY5" fmla="*/ 1064108 h 1512281"/>
                  <a:gd name="connsiteX6" fmla="*/ 539045 w 1094992"/>
                  <a:gd name="connsiteY6" fmla="*/ 1104453 h 1512281"/>
                  <a:gd name="connsiteX7" fmla="*/ 439083 w 1094992"/>
                  <a:gd name="connsiteY7" fmla="*/ 1080172 h 1512281"/>
                  <a:gd name="connsiteX8" fmla="*/ 426447 w 1094992"/>
                  <a:gd name="connsiteY8" fmla="*/ 1084491 h 1512281"/>
                  <a:gd name="connsiteX9" fmla="*/ 390404 w 1094992"/>
                  <a:gd name="connsiteY9" fmla="*/ 1154341 h 1512281"/>
                  <a:gd name="connsiteX10" fmla="*/ 394488 w 1094992"/>
                  <a:gd name="connsiteY10" fmla="*/ 1166591 h 1512281"/>
                  <a:gd name="connsiteX11" fmla="*/ 514210 w 1094992"/>
                  <a:gd name="connsiteY11" fmla="*/ 1200298 h 1512281"/>
                  <a:gd name="connsiteX12" fmla="*/ 514210 w 1094992"/>
                  <a:gd name="connsiteY12" fmla="*/ 1251463 h 1512281"/>
                  <a:gd name="connsiteX13" fmla="*/ 523468 w 1094992"/>
                  <a:gd name="connsiteY13" fmla="*/ 1260688 h 1512281"/>
                  <a:gd name="connsiteX14" fmla="*/ 571559 w 1094992"/>
                  <a:gd name="connsiteY14" fmla="*/ 1260688 h 1512281"/>
                  <a:gd name="connsiteX15" fmla="*/ 580817 w 1094992"/>
                  <a:gd name="connsiteY15" fmla="*/ 1251463 h 1512281"/>
                  <a:gd name="connsiteX16" fmla="*/ 580817 w 1094992"/>
                  <a:gd name="connsiteY16" fmla="*/ 1197643 h 1512281"/>
                  <a:gd name="connsiteX17" fmla="*/ 698019 w 1094992"/>
                  <a:gd name="connsiteY17" fmla="*/ 1064125 h 1512281"/>
                  <a:gd name="connsiteX18" fmla="*/ 561678 w 1094992"/>
                  <a:gd name="connsiteY18" fmla="*/ 918325 h 1512281"/>
                  <a:gd name="connsiteX19" fmla="*/ 494147 w 1094992"/>
                  <a:gd name="connsiteY19" fmla="*/ 865429 h 1512281"/>
                  <a:gd name="connsiteX20" fmla="*/ 555999 w 1094992"/>
                  <a:gd name="connsiteY20" fmla="*/ 825101 h 1512281"/>
                  <a:gd name="connsiteX21" fmla="*/ 655843 w 1094992"/>
                  <a:gd name="connsiteY21" fmla="*/ 849314 h 1512281"/>
                  <a:gd name="connsiteX22" fmla="*/ 668462 w 1094992"/>
                  <a:gd name="connsiteY22" fmla="*/ 845013 h 1512281"/>
                  <a:gd name="connsiteX23" fmla="*/ 704605 w 1094992"/>
                  <a:gd name="connsiteY23" fmla="*/ 775196 h 1512281"/>
                  <a:gd name="connsiteX24" fmla="*/ 700539 w 1094992"/>
                  <a:gd name="connsiteY24" fmla="*/ 762963 h 1512281"/>
                  <a:gd name="connsiteX25" fmla="*/ 580817 w 1094992"/>
                  <a:gd name="connsiteY25" fmla="*/ 729256 h 1512281"/>
                  <a:gd name="connsiteX26" fmla="*/ 580817 w 1094992"/>
                  <a:gd name="connsiteY26" fmla="*/ 678056 h 1512281"/>
                  <a:gd name="connsiteX27" fmla="*/ 571559 w 1094992"/>
                  <a:gd name="connsiteY27" fmla="*/ 668815 h 1512281"/>
                  <a:gd name="connsiteX28" fmla="*/ 378406 w 1094992"/>
                  <a:gd name="connsiteY28" fmla="*/ 448845 h 1512281"/>
                  <a:gd name="connsiteX29" fmla="*/ 716586 w 1094992"/>
                  <a:gd name="connsiteY29" fmla="*/ 448845 h 1512281"/>
                  <a:gd name="connsiteX30" fmla="*/ 1094992 w 1094992"/>
                  <a:gd name="connsiteY30" fmla="*/ 1100941 h 1512281"/>
                  <a:gd name="connsiteX31" fmla="*/ 547497 w 1094992"/>
                  <a:gd name="connsiteY31" fmla="*/ 1512281 h 1512281"/>
                  <a:gd name="connsiteX32" fmla="*/ 0 w 1094992"/>
                  <a:gd name="connsiteY32" fmla="*/ 1100907 h 1512281"/>
                  <a:gd name="connsiteX33" fmla="*/ 378406 w 1094992"/>
                  <a:gd name="connsiteY33" fmla="*/ 448845 h 1512281"/>
                  <a:gd name="connsiteX34" fmla="*/ 547497 w 1094992"/>
                  <a:gd name="connsiteY34" fmla="*/ 0 h 1512281"/>
                  <a:gd name="connsiteX35" fmla="*/ 719157 w 1094992"/>
                  <a:gd name="connsiteY35" fmla="*/ 106532 h 1512281"/>
                  <a:gd name="connsiteX36" fmla="*/ 926322 w 1094992"/>
                  <a:gd name="connsiteY36" fmla="*/ 85814 h 1512281"/>
                  <a:gd name="connsiteX37" fmla="*/ 711747 w 1094992"/>
                  <a:gd name="connsiteY37" fmla="*/ 371903 h 1512281"/>
                  <a:gd name="connsiteX38" fmla="*/ 383245 w 1094992"/>
                  <a:gd name="connsiteY38" fmla="*/ 371903 h 1512281"/>
                  <a:gd name="connsiteX39" fmla="*/ 168686 w 1094992"/>
                  <a:gd name="connsiteY39" fmla="*/ 85814 h 1512281"/>
                  <a:gd name="connsiteX40" fmla="*/ 375852 w 1094992"/>
                  <a:gd name="connsiteY40" fmla="*/ 106532 h 1512281"/>
                  <a:gd name="connsiteX41" fmla="*/ 547497 w 1094992"/>
                  <a:gd name="connsiteY41" fmla="*/ 0 h 1512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1094992" h="1512281">
                    <a:moveTo>
                      <a:pt x="523485" y="668815"/>
                    </a:moveTo>
                    <a:cubicBezTo>
                      <a:pt x="517352" y="668815"/>
                      <a:pt x="514226" y="671940"/>
                      <a:pt x="514226" y="678056"/>
                    </a:cubicBezTo>
                    <a:lnTo>
                      <a:pt x="514226" y="731878"/>
                    </a:lnTo>
                    <a:cubicBezTo>
                      <a:pt x="434008" y="747555"/>
                      <a:pt x="397025" y="808348"/>
                      <a:pt x="397025" y="865412"/>
                    </a:cubicBezTo>
                    <a:cubicBezTo>
                      <a:pt x="397025" y="934590"/>
                      <a:pt x="442880" y="983655"/>
                      <a:pt x="533365" y="1011229"/>
                    </a:cubicBezTo>
                    <a:cubicBezTo>
                      <a:pt x="600897" y="1031762"/>
                      <a:pt x="600897" y="1054430"/>
                      <a:pt x="600897" y="1064108"/>
                    </a:cubicBezTo>
                    <a:cubicBezTo>
                      <a:pt x="600897" y="1099193"/>
                      <a:pt x="562149" y="1104453"/>
                      <a:pt x="539045" y="1104453"/>
                    </a:cubicBezTo>
                    <a:cubicBezTo>
                      <a:pt x="498566" y="1104453"/>
                      <a:pt x="456541" y="1087918"/>
                      <a:pt x="439083" y="1080172"/>
                    </a:cubicBezTo>
                    <a:cubicBezTo>
                      <a:pt x="434412" y="1078105"/>
                      <a:pt x="429270" y="1079046"/>
                      <a:pt x="426447" y="1084491"/>
                    </a:cubicBezTo>
                    <a:lnTo>
                      <a:pt x="390404" y="1154341"/>
                    </a:lnTo>
                    <a:cubicBezTo>
                      <a:pt x="387598" y="1159802"/>
                      <a:pt x="389850" y="1164457"/>
                      <a:pt x="394488" y="1166591"/>
                    </a:cubicBezTo>
                    <a:cubicBezTo>
                      <a:pt x="413257" y="1175261"/>
                      <a:pt x="461028" y="1195122"/>
                      <a:pt x="514210" y="1200298"/>
                    </a:cubicBezTo>
                    <a:lnTo>
                      <a:pt x="514210" y="1251463"/>
                    </a:lnTo>
                    <a:cubicBezTo>
                      <a:pt x="514210" y="1257563"/>
                      <a:pt x="517335" y="1260688"/>
                      <a:pt x="523468" y="1260688"/>
                    </a:cubicBezTo>
                    <a:lnTo>
                      <a:pt x="571559" y="1260688"/>
                    </a:lnTo>
                    <a:cubicBezTo>
                      <a:pt x="577675" y="1260688"/>
                      <a:pt x="580817" y="1257579"/>
                      <a:pt x="580817" y="1251463"/>
                    </a:cubicBezTo>
                    <a:lnTo>
                      <a:pt x="580817" y="1197643"/>
                    </a:lnTo>
                    <a:cubicBezTo>
                      <a:pt x="661001" y="1181982"/>
                      <a:pt x="698019" y="1121205"/>
                      <a:pt x="698019" y="1064125"/>
                    </a:cubicBezTo>
                    <a:cubicBezTo>
                      <a:pt x="698019" y="994930"/>
                      <a:pt x="652180" y="945882"/>
                      <a:pt x="561678" y="918325"/>
                    </a:cubicBezTo>
                    <a:cubicBezTo>
                      <a:pt x="494147" y="897758"/>
                      <a:pt x="494147" y="875107"/>
                      <a:pt x="494147" y="865429"/>
                    </a:cubicBezTo>
                    <a:cubicBezTo>
                      <a:pt x="494147" y="830360"/>
                      <a:pt x="532895" y="825101"/>
                      <a:pt x="555999" y="825101"/>
                    </a:cubicBezTo>
                    <a:cubicBezTo>
                      <a:pt x="596427" y="825101"/>
                      <a:pt x="638418" y="841585"/>
                      <a:pt x="655843" y="849314"/>
                    </a:cubicBezTo>
                    <a:cubicBezTo>
                      <a:pt x="660497" y="851381"/>
                      <a:pt x="665673" y="850457"/>
                      <a:pt x="668462" y="845013"/>
                    </a:cubicBezTo>
                    <a:lnTo>
                      <a:pt x="704605" y="775196"/>
                    </a:lnTo>
                    <a:cubicBezTo>
                      <a:pt x="707428" y="769769"/>
                      <a:pt x="705143" y="765097"/>
                      <a:pt x="700539" y="762963"/>
                    </a:cubicBezTo>
                    <a:cubicBezTo>
                      <a:pt x="681787" y="754276"/>
                      <a:pt x="633982" y="734398"/>
                      <a:pt x="580817" y="729256"/>
                    </a:cubicBezTo>
                    <a:lnTo>
                      <a:pt x="580817" y="678056"/>
                    </a:lnTo>
                    <a:cubicBezTo>
                      <a:pt x="580817" y="671940"/>
                      <a:pt x="577692" y="668815"/>
                      <a:pt x="571559" y="668815"/>
                    </a:cubicBezTo>
                    <a:close/>
                    <a:moveTo>
                      <a:pt x="378406" y="448845"/>
                    </a:moveTo>
                    <a:lnTo>
                      <a:pt x="716586" y="448845"/>
                    </a:lnTo>
                    <a:cubicBezTo>
                      <a:pt x="827806" y="547698"/>
                      <a:pt x="1094992" y="814935"/>
                      <a:pt x="1094992" y="1100941"/>
                    </a:cubicBezTo>
                    <a:cubicBezTo>
                      <a:pt x="1094992" y="1385031"/>
                      <a:pt x="787243" y="1512281"/>
                      <a:pt x="547497" y="1512281"/>
                    </a:cubicBezTo>
                    <a:cubicBezTo>
                      <a:pt x="307766" y="1512281"/>
                      <a:pt x="0" y="1385031"/>
                      <a:pt x="0" y="1100907"/>
                    </a:cubicBezTo>
                    <a:cubicBezTo>
                      <a:pt x="0" y="814918"/>
                      <a:pt x="267220" y="547681"/>
                      <a:pt x="378406" y="448845"/>
                    </a:cubicBezTo>
                    <a:close/>
                    <a:moveTo>
                      <a:pt x="547497" y="0"/>
                    </a:moveTo>
                    <a:cubicBezTo>
                      <a:pt x="633310" y="0"/>
                      <a:pt x="640720" y="88788"/>
                      <a:pt x="719157" y="106532"/>
                    </a:cubicBezTo>
                    <a:cubicBezTo>
                      <a:pt x="797594" y="124293"/>
                      <a:pt x="867159" y="22180"/>
                      <a:pt x="926322" y="85814"/>
                    </a:cubicBezTo>
                    <a:cubicBezTo>
                      <a:pt x="981420" y="145044"/>
                      <a:pt x="897135" y="214592"/>
                      <a:pt x="711747" y="371903"/>
                    </a:cubicBezTo>
                    <a:lnTo>
                      <a:pt x="383245" y="371903"/>
                    </a:lnTo>
                    <a:cubicBezTo>
                      <a:pt x="197873" y="214592"/>
                      <a:pt x="113589" y="145044"/>
                      <a:pt x="168686" y="85814"/>
                    </a:cubicBezTo>
                    <a:cubicBezTo>
                      <a:pt x="227867" y="22180"/>
                      <a:pt x="297415" y="124293"/>
                      <a:pt x="375852" y="106532"/>
                    </a:cubicBezTo>
                    <a:cubicBezTo>
                      <a:pt x="454273" y="88788"/>
                      <a:pt x="461683" y="0"/>
                      <a:pt x="547497" y="0"/>
                    </a:cubicBezTo>
                    <a:close/>
                  </a:path>
                </a:pathLst>
              </a:custGeom>
              <a:solidFill>
                <a:srgbClr val="FFC000"/>
              </a:solidFill>
              <a:ln w="16764" cap="flat">
                <a:noFill/>
                <a:prstDash val="solid"/>
                <a:miter/>
              </a:ln>
            </p:spPr>
            <p:txBody>
              <a:bodyPr rtlCol="0" anchor="ctr"/>
              <a:lstStyle/>
              <a:p>
                <a:endParaRPr lang="en-US"/>
              </a:p>
            </p:txBody>
          </p:sp>
        </p:grpSp>
        <p:sp>
          <p:nvSpPr>
            <p:cNvPr id="60" name="Graphic 275">
              <a:extLst>
                <a:ext uri="{FF2B5EF4-FFF2-40B4-BE49-F238E27FC236}">
                  <a16:creationId xmlns:a16="http://schemas.microsoft.com/office/drawing/2014/main" id="{C30E0F1C-08E4-4050-88D1-163E29EC9160}"/>
                </a:ext>
              </a:extLst>
            </p:cNvPr>
            <p:cNvSpPr/>
            <p:nvPr/>
          </p:nvSpPr>
          <p:spPr>
            <a:xfrm>
              <a:off x="4525244" y="7170951"/>
              <a:ext cx="113226" cy="115635"/>
            </a:xfrm>
            <a:custGeom>
              <a:avLst/>
              <a:gdLst>
                <a:gd name="connsiteX0" fmla="*/ 342424 w 447675"/>
                <a:gd name="connsiteY0" fmla="*/ 458034 h 457200"/>
                <a:gd name="connsiteX1" fmla="*/ 441484 w 447675"/>
                <a:gd name="connsiteY1" fmla="*/ 268487 h 457200"/>
                <a:gd name="connsiteX2" fmla="*/ 378619 w 447675"/>
                <a:gd name="connsiteY2" fmla="*/ 267534 h 457200"/>
                <a:gd name="connsiteX3" fmla="*/ 7144 w 447675"/>
                <a:gd name="connsiteY3" fmla="*/ 11312 h 457200"/>
                <a:gd name="connsiteX4" fmla="*/ 28099 w 447675"/>
                <a:gd name="connsiteY4" fmla="*/ 89417 h 457200"/>
                <a:gd name="connsiteX5" fmla="*/ 30956 w 447675"/>
                <a:gd name="connsiteY5" fmla="*/ 100847 h 457200"/>
                <a:gd name="connsiteX6" fmla="*/ 49054 w 447675"/>
                <a:gd name="connsiteY6" fmla="*/ 167522 h 457200"/>
                <a:gd name="connsiteX7" fmla="*/ 309086 w 447675"/>
                <a:gd name="connsiteY7" fmla="*/ 266582 h 457200"/>
                <a:gd name="connsiteX8" fmla="*/ 243364 w 447675"/>
                <a:gd name="connsiteY8" fmla="*/ 264677 h 457200"/>
                <a:gd name="connsiteX9" fmla="*/ 342424 w 447675"/>
                <a:gd name="connsiteY9" fmla="*/ 458034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7675" h="457200">
                  <a:moveTo>
                    <a:pt x="342424" y="458034"/>
                  </a:moveTo>
                  <a:lnTo>
                    <a:pt x="441484" y="268487"/>
                  </a:lnTo>
                  <a:lnTo>
                    <a:pt x="378619" y="267534"/>
                  </a:lnTo>
                  <a:cubicBezTo>
                    <a:pt x="331946" y="96084"/>
                    <a:pt x="128111" y="-16311"/>
                    <a:pt x="7144" y="11312"/>
                  </a:cubicBezTo>
                  <a:lnTo>
                    <a:pt x="28099" y="89417"/>
                  </a:lnTo>
                  <a:lnTo>
                    <a:pt x="30956" y="100847"/>
                  </a:lnTo>
                  <a:lnTo>
                    <a:pt x="49054" y="167522"/>
                  </a:lnTo>
                  <a:cubicBezTo>
                    <a:pt x="130016" y="149425"/>
                    <a:pt x="260509" y="163712"/>
                    <a:pt x="309086" y="266582"/>
                  </a:cubicBezTo>
                  <a:lnTo>
                    <a:pt x="243364" y="264677"/>
                  </a:lnTo>
                  <a:lnTo>
                    <a:pt x="342424" y="458034"/>
                  </a:lnTo>
                  <a:close/>
                </a:path>
              </a:pathLst>
            </a:custGeom>
            <a:solidFill>
              <a:srgbClr val="16244E"/>
            </a:solidFill>
            <a:ln w="9525" cap="flat">
              <a:noFill/>
              <a:prstDash val="solid"/>
              <a:miter/>
            </a:ln>
          </p:spPr>
          <p:txBody>
            <a:bodyPr rtlCol="0" anchor="ctr"/>
            <a:lstStyle/>
            <a:p>
              <a:endParaRPr lang="en-US"/>
            </a:p>
          </p:txBody>
        </p:sp>
      </p:grpSp>
      <p:grpSp>
        <p:nvGrpSpPr>
          <p:cNvPr id="171" name="Group 170">
            <a:extLst>
              <a:ext uri="{FF2B5EF4-FFF2-40B4-BE49-F238E27FC236}">
                <a16:creationId xmlns:a16="http://schemas.microsoft.com/office/drawing/2014/main" id="{871703A1-B594-48DA-8E19-B5520ECBA505}"/>
              </a:ext>
            </a:extLst>
          </p:cNvPr>
          <p:cNvGrpSpPr/>
          <p:nvPr/>
        </p:nvGrpSpPr>
        <p:grpSpPr>
          <a:xfrm>
            <a:off x="3800713" y="7677912"/>
            <a:ext cx="963575" cy="476832"/>
            <a:chOff x="-1160307" y="8510278"/>
            <a:chExt cx="937475" cy="463916"/>
          </a:xfrm>
        </p:grpSpPr>
        <p:grpSp>
          <p:nvGrpSpPr>
            <p:cNvPr id="172" name="Group 171">
              <a:extLst>
                <a:ext uri="{FF2B5EF4-FFF2-40B4-BE49-F238E27FC236}">
                  <a16:creationId xmlns:a16="http://schemas.microsoft.com/office/drawing/2014/main" id="{9299E962-43CB-4B0A-9959-C5BC34BC1DFD}"/>
                </a:ext>
              </a:extLst>
            </p:cNvPr>
            <p:cNvGrpSpPr/>
            <p:nvPr/>
          </p:nvGrpSpPr>
          <p:grpSpPr>
            <a:xfrm>
              <a:off x="-1114629" y="8510278"/>
              <a:ext cx="166213" cy="203012"/>
              <a:chOff x="-1114629" y="8455509"/>
              <a:chExt cx="166213" cy="203012"/>
            </a:xfrm>
          </p:grpSpPr>
          <p:sp>
            <p:nvSpPr>
              <p:cNvPr id="241" name="Freeform 141">
                <a:extLst>
                  <a:ext uri="{FF2B5EF4-FFF2-40B4-BE49-F238E27FC236}">
                    <a16:creationId xmlns:a16="http://schemas.microsoft.com/office/drawing/2014/main" id="{2F9E0A7B-1101-4DEE-AA41-76AB4A1A23AC}"/>
                  </a:ext>
                </a:extLst>
              </p:cNvPr>
              <p:cNvSpPr>
                <a:spLocks/>
              </p:cNvSpPr>
              <p:nvPr/>
            </p:nvSpPr>
            <p:spPr bwMode="auto">
              <a:xfrm>
                <a:off x="-1028350" y="8458048"/>
                <a:ext cx="10150" cy="31720"/>
              </a:xfrm>
              <a:custGeom>
                <a:avLst/>
                <a:gdLst>
                  <a:gd name="T0" fmla="*/ 6 w 6"/>
                  <a:gd name="T1" fmla="*/ 0 h 18"/>
                  <a:gd name="T2" fmla="*/ 6 w 6"/>
                  <a:gd name="T3" fmla="*/ 18 h 18"/>
                  <a:gd name="T4" fmla="*/ 3 w 6"/>
                  <a:gd name="T5" fmla="*/ 18 h 18"/>
                  <a:gd name="T6" fmla="*/ 3 w 6"/>
                  <a:gd name="T7" fmla="*/ 4 h 18"/>
                  <a:gd name="T8" fmla="*/ 2 w 6"/>
                  <a:gd name="T9" fmla="*/ 5 h 18"/>
                  <a:gd name="T10" fmla="*/ 0 w 6"/>
                  <a:gd name="T11" fmla="*/ 5 h 18"/>
                  <a:gd name="T12" fmla="*/ 0 w 6"/>
                  <a:gd name="T13" fmla="*/ 3 h 18"/>
                  <a:gd name="T14" fmla="*/ 1 w 6"/>
                  <a:gd name="T15" fmla="*/ 2 h 18"/>
                  <a:gd name="T16" fmla="*/ 2 w 6"/>
                  <a:gd name="T17" fmla="*/ 2 h 18"/>
                  <a:gd name="T18" fmla="*/ 3 w 6"/>
                  <a:gd name="T19" fmla="*/ 1 h 18"/>
                  <a:gd name="T20" fmla="*/ 5 w 6"/>
                  <a:gd name="T21" fmla="*/ 0 h 18"/>
                  <a:gd name="T22" fmla="*/ 6 w 6"/>
                  <a:gd name="T23"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 h="18">
                    <a:moveTo>
                      <a:pt x="6" y="0"/>
                    </a:moveTo>
                    <a:cubicBezTo>
                      <a:pt x="6" y="18"/>
                      <a:pt x="6" y="18"/>
                      <a:pt x="6" y="18"/>
                    </a:cubicBezTo>
                    <a:cubicBezTo>
                      <a:pt x="3" y="18"/>
                      <a:pt x="3" y="18"/>
                      <a:pt x="3" y="18"/>
                    </a:cubicBezTo>
                    <a:cubicBezTo>
                      <a:pt x="3" y="4"/>
                      <a:pt x="3" y="4"/>
                      <a:pt x="3" y="4"/>
                    </a:cubicBezTo>
                    <a:cubicBezTo>
                      <a:pt x="3" y="4"/>
                      <a:pt x="2" y="4"/>
                      <a:pt x="2" y="5"/>
                    </a:cubicBezTo>
                    <a:cubicBezTo>
                      <a:pt x="1" y="5"/>
                      <a:pt x="0" y="5"/>
                      <a:pt x="0" y="5"/>
                    </a:cubicBezTo>
                    <a:cubicBezTo>
                      <a:pt x="0" y="3"/>
                      <a:pt x="0" y="3"/>
                      <a:pt x="0" y="3"/>
                    </a:cubicBezTo>
                    <a:cubicBezTo>
                      <a:pt x="0" y="3"/>
                      <a:pt x="0" y="3"/>
                      <a:pt x="1" y="2"/>
                    </a:cubicBezTo>
                    <a:cubicBezTo>
                      <a:pt x="1" y="2"/>
                      <a:pt x="2" y="2"/>
                      <a:pt x="2" y="2"/>
                    </a:cubicBezTo>
                    <a:cubicBezTo>
                      <a:pt x="3" y="2"/>
                      <a:pt x="3" y="1"/>
                      <a:pt x="3" y="1"/>
                    </a:cubicBezTo>
                    <a:cubicBezTo>
                      <a:pt x="4" y="1"/>
                      <a:pt x="4" y="1"/>
                      <a:pt x="5" y="0"/>
                    </a:cubicBezTo>
                    <a:lnTo>
                      <a:pt x="6" y="0"/>
                    </a:lnTo>
                    <a:close/>
                  </a:path>
                </a:pathLst>
              </a:custGeom>
              <a:solidFill>
                <a:srgbClr val="B4519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42" name="Freeform 142">
                <a:extLst>
                  <a:ext uri="{FF2B5EF4-FFF2-40B4-BE49-F238E27FC236}">
                    <a16:creationId xmlns:a16="http://schemas.microsoft.com/office/drawing/2014/main" id="{1846A3F4-BF9F-4CFD-8FDF-DFB5FCA45737}"/>
                  </a:ext>
                </a:extLst>
              </p:cNvPr>
              <p:cNvSpPr>
                <a:spLocks noEditPoints="1"/>
              </p:cNvSpPr>
              <p:nvPr/>
            </p:nvSpPr>
            <p:spPr bwMode="auto">
              <a:xfrm>
                <a:off x="-1114629" y="8475811"/>
                <a:ext cx="19033" cy="30452"/>
              </a:xfrm>
              <a:custGeom>
                <a:avLst/>
                <a:gdLst>
                  <a:gd name="T0" fmla="*/ 5 w 11"/>
                  <a:gd name="T1" fmla="*/ 18 h 18"/>
                  <a:gd name="T2" fmla="*/ 1 w 11"/>
                  <a:gd name="T3" fmla="*/ 15 h 18"/>
                  <a:gd name="T4" fmla="*/ 0 w 11"/>
                  <a:gd name="T5" fmla="*/ 9 h 18"/>
                  <a:gd name="T6" fmla="*/ 1 w 11"/>
                  <a:gd name="T7" fmla="*/ 2 h 18"/>
                  <a:gd name="T8" fmla="*/ 6 w 11"/>
                  <a:gd name="T9" fmla="*/ 0 h 18"/>
                  <a:gd name="T10" fmla="*/ 11 w 11"/>
                  <a:gd name="T11" fmla="*/ 9 h 18"/>
                  <a:gd name="T12" fmla="*/ 10 w 11"/>
                  <a:gd name="T13" fmla="*/ 15 h 18"/>
                  <a:gd name="T14" fmla="*/ 5 w 11"/>
                  <a:gd name="T15" fmla="*/ 18 h 18"/>
                  <a:gd name="T16" fmla="*/ 6 w 11"/>
                  <a:gd name="T17" fmla="*/ 2 h 18"/>
                  <a:gd name="T18" fmla="*/ 2 w 11"/>
                  <a:gd name="T19" fmla="*/ 9 h 18"/>
                  <a:gd name="T20" fmla="*/ 5 w 11"/>
                  <a:gd name="T21" fmla="*/ 15 h 18"/>
                  <a:gd name="T22" fmla="*/ 8 w 11"/>
                  <a:gd name="T23" fmla="*/ 9 h 18"/>
                  <a:gd name="T24" fmla="*/ 6 w 11"/>
                  <a:gd name="T25" fmla="*/ 2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 h="18">
                    <a:moveTo>
                      <a:pt x="5" y="18"/>
                    </a:moveTo>
                    <a:cubicBezTo>
                      <a:pt x="3" y="18"/>
                      <a:pt x="2" y="17"/>
                      <a:pt x="1" y="15"/>
                    </a:cubicBezTo>
                    <a:cubicBezTo>
                      <a:pt x="0" y="14"/>
                      <a:pt x="0" y="12"/>
                      <a:pt x="0" y="9"/>
                    </a:cubicBezTo>
                    <a:cubicBezTo>
                      <a:pt x="0" y="6"/>
                      <a:pt x="0" y="4"/>
                      <a:pt x="1" y="2"/>
                    </a:cubicBezTo>
                    <a:cubicBezTo>
                      <a:pt x="2" y="1"/>
                      <a:pt x="4" y="0"/>
                      <a:pt x="6" y="0"/>
                    </a:cubicBezTo>
                    <a:cubicBezTo>
                      <a:pt x="9" y="0"/>
                      <a:pt x="11" y="3"/>
                      <a:pt x="11" y="9"/>
                    </a:cubicBezTo>
                    <a:cubicBezTo>
                      <a:pt x="11" y="12"/>
                      <a:pt x="11" y="14"/>
                      <a:pt x="10" y="15"/>
                    </a:cubicBezTo>
                    <a:cubicBezTo>
                      <a:pt x="9" y="17"/>
                      <a:pt x="7" y="18"/>
                      <a:pt x="5" y="18"/>
                    </a:cubicBezTo>
                    <a:moveTo>
                      <a:pt x="6" y="2"/>
                    </a:moveTo>
                    <a:cubicBezTo>
                      <a:pt x="3" y="2"/>
                      <a:pt x="2" y="4"/>
                      <a:pt x="2" y="9"/>
                    </a:cubicBezTo>
                    <a:cubicBezTo>
                      <a:pt x="2" y="13"/>
                      <a:pt x="3" y="15"/>
                      <a:pt x="5" y="15"/>
                    </a:cubicBezTo>
                    <a:cubicBezTo>
                      <a:pt x="7" y="15"/>
                      <a:pt x="8" y="13"/>
                      <a:pt x="8" y="9"/>
                    </a:cubicBezTo>
                    <a:cubicBezTo>
                      <a:pt x="8" y="4"/>
                      <a:pt x="7" y="2"/>
                      <a:pt x="6" y="2"/>
                    </a:cubicBezTo>
                  </a:path>
                </a:pathLst>
              </a:custGeom>
              <a:solidFill>
                <a:srgbClr val="B4519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43" name="Freeform 143">
                <a:extLst>
                  <a:ext uri="{FF2B5EF4-FFF2-40B4-BE49-F238E27FC236}">
                    <a16:creationId xmlns:a16="http://schemas.microsoft.com/office/drawing/2014/main" id="{3C6D91E7-4C38-4258-849B-97E6287B50D8}"/>
                  </a:ext>
                </a:extLst>
              </p:cNvPr>
              <p:cNvSpPr>
                <a:spLocks/>
              </p:cNvSpPr>
              <p:nvPr/>
            </p:nvSpPr>
            <p:spPr bwMode="auto">
              <a:xfrm>
                <a:off x="-1086715" y="8455509"/>
                <a:ext cx="10150" cy="30452"/>
              </a:xfrm>
              <a:custGeom>
                <a:avLst/>
                <a:gdLst>
                  <a:gd name="T0" fmla="*/ 6 w 6"/>
                  <a:gd name="T1" fmla="*/ 0 h 18"/>
                  <a:gd name="T2" fmla="*/ 6 w 6"/>
                  <a:gd name="T3" fmla="*/ 18 h 18"/>
                  <a:gd name="T4" fmla="*/ 3 w 6"/>
                  <a:gd name="T5" fmla="*/ 18 h 18"/>
                  <a:gd name="T6" fmla="*/ 3 w 6"/>
                  <a:gd name="T7" fmla="*/ 4 h 18"/>
                  <a:gd name="T8" fmla="*/ 1 w 6"/>
                  <a:gd name="T9" fmla="*/ 5 h 18"/>
                  <a:gd name="T10" fmla="*/ 0 w 6"/>
                  <a:gd name="T11" fmla="*/ 5 h 18"/>
                  <a:gd name="T12" fmla="*/ 0 w 6"/>
                  <a:gd name="T13" fmla="*/ 3 h 18"/>
                  <a:gd name="T14" fmla="*/ 1 w 6"/>
                  <a:gd name="T15" fmla="*/ 3 h 18"/>
                  <a:gd name="T16" fmla="*/ 2 w 6"/>
                  <a:gd name="T17" fmla="*/ 2 h 18"/>
                  <a:gd name="T18" fmla="*/ 3 w 6"/>
                  <a:gd name="T19" fmla="*/ 1 h 18"/>
                  <a:gd name="T20" fmla="*/ 5 w 6"/>
                  <a:gd name="T21" fmla="*/ 0 h 18"/>
                  <a:gd name="T22" fmla="*/ 6 w 6"/>
                  <a:gd name="T23"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 h="18">
                    <a:moveTo>
                      <a:pt x="6" y="0"/>
                    </a:moveTo>
                    <a:cubicBezTo>
                      <a:pt x="6" y="18"/>
                      <a:pt x="6" y="18"/>
                      <a:pt x="6" y="18"/>
                    </a:cubicBezTo>
                    <a:cubicBezTo>
                      <a:pt x="3" y="18"/>
                      <a:pt x="3" y="18"/>
                      <a:pt x="3" y="18"/>
                    </a:cubicBezTo>
                    <a:cubicBezTo>
                      <a:pt x="3" y="4"/>
                      <a:pt x="3" y="4"/>
                      <a:pt x="3" y="4"/>
                    </a:cubicBezTo>
                    <a:cubicBezTo>
                      <a:pt x="3" y="4"/>
                      <a:pt x="2" y="5"/>
                      <a:pt x="1" y="5"/>
                    </a:cubicBezTo>
                    <a:cubicBezTo>
                      <a:pt x="1" y="5"/>
                      <a:pt x="0" y="5"/>
                      <a:pt x="0" y="5"/>
                    </a:cubicBezTo>
                    <a:cubicBezTo>
                      <a:pt x="0" y="3"/>
                      <a:pt x="0" y="3"/>
                      <a:pt x="0" y="3"/>
                    </a:cubicBezTo>
                    <a:cubicBezTo>
                      <a:pt x="0" y="3"/>
                      <a:pt x="0" y="3"/>
                      <a:pt x="1" y="3"/>
                    </a:cubicBezTo>
                    <a:cubicBezTo>
                      <a:pt x="1" y="2"/>
                      <a:pt x="2" y="2"/>
                      <a:pt x="2" y="2"/>
                    </a:cubicBezTo>
                    <a:cubicBezTo>
                      <a:pt x="3" y="2"/>
                      <a:pt x="3" y="2"/>
                      <a:pt x="3" y="1"/>
                    </a:cubicBezTo>
                    <a:cubicBezTo>
                      <a:pt x="4" y="1"/>
                      <a:pt x="4" y="1"/>
                      <a:pt x="5" y="0"/>
                    </a:cubicBezTo>
                    <a:lnTo>
                      <a:pt x="6" y="0"/>
                    </a:lnTo>
                    <a:close/>
                  </a:path>
                </a:pathLst>
              </a:custGeom>
              <a:solidFill>
                <a:srgbClr val="4C9A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44" name="Freeform 144">
                <a:extLst>
                  <a:ext uri="{FF2B5EF4-FFF2-40B4-BE49-F238E27FC236}">
                    <a16:creationId xmlns:a16="http://schemas.microsoft.com/office/drawing/2014/main" id="{625BA2A8-2CDE-4CB6-865C-7BCBDC108927}"/>
                  </a:ext>
                </a:extLst>
              </p:cNvPr>
              <p:cNvSpPr>
                <a:spLocks/>
              </p:cNvSpPr>
              <p:nvPr/>
            </p:nvSpPr>
            <p:spPr bwMode="auto">
              <a:xfrm>
                <a:off x="-1056265" y="8487229"/>
                <a:ext cx="11420" cy="31720"/>
              </a:xfrm>
              <a:custGeom>
                <a:avLst/>
                <a:gdLst>
                  <a:gd name="T0" fmla="*/ 6 w 6"/>
                  <a:gd name="T1" fmla="*/ 0 h 18"/>
                  <a:gd name="T2" fmla="*/ 6 w 6"/>
                  <a:gd name="T3" fmla="*/ 18 h 18"/>
                  <a:gd name="T4" fmla="*/ 4 w 6"/>
                  <a:gd name="T5" fmla="*/ 18 h 18"/>
                  <a:gd name="T6" fmla="*/ 4 w 6"/>
                  <a:gd name="T7" fmla="*/ 4 h 18"/>
                  <a:gd name="T8" fmla="*/ 2 w 6"/>
                  <a:gd name="T9" fmla="*/ 5 h 18"/>
                  <a:gd name="T10" fmla="*/ 0 w 6"/>
                  <a:gd name="T11" fmla="*/ 5 h 18"/>
                  <a:gd name="T12" fmla="*/ 0 w 6"/>
                  <a:gd name="T13" fmla="*/ 3 h 18"/>
                  <a:gd name="T14" fmla="*/ 1 w 6"/>
                  <a:gd name="T15" fmla="*/ 2 h 18"/>
                  <a:gd name="T16" fmla="*/ 3 w 6"/>
                  <a:gd name="T17" fmla="*/ 2 h 18"/>
                  <a:gd name="T18" fmla="*/ 4 w 6"/>
                  <a:gd name="T19" fmla="*/ 1 h 18"/>
                  <a:gd name="T20" fmla="*/ 5 w 6"/>
                  <a:gd name="T21" fmla="*/ 0 h 18"/>
                  <a:gd name="T22" fmla="*/ 6 w 6"/>
                  <a:gd name="T23"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 h="18">
                    <a:moveTo>
                      <a:pt x="6" y="0"/>
                    </a:moveTo>
                    <a:cubicBezTo>
                      <a:pt x="6" y="18"/>
                      <a:pt x="6" y="18"/>
                      <a:pt x="6" y="18"/>
                    </a:cubicBezTo>
                    <a:cubicBezTo>
                      <a:pt x="4" y="18"/>
                      <a:pt x="4" y="18"/>
                      <a:pt x="4" y="18"/>
                    </a:cubicBezTo>
                    <a:cubicBezTo>
                      <a:pt x="4" y="4"/>
                      <a:pt x="4" y="4"/>
                      <a:pt x="4" y="4"/>
                    </a:cubicBezTo>
                    <a:cubicBezTo>
                      <a:pt x="3" y="4"/>
                      <a:pt x="3" y="4"/>
                      <a:pt x="2" y="5"/>
                    </a:cubicBezTo>
                    <a:cubicBezTo>
                      <a:pt x="1" y="5"/>
                      <a:pt x="1" y="5"/>
                      <a:pt x="0" y="5"/>
                    </a:cubicBezTo>
                    <a:cubicBezTo>
                      <a:pt x="0" y="3"/>
                      <a:pt x="0" y="3"/>
                      <a:pt x="0" y="3"/>
                    </a:cubicBezTo>
                    <a:cubicBezTo>
                      <a:pt x="1" y="3"/>
                      <a:pt x="1" y="3"/>
                      <a:pt x="1" y="2"/>
                    </a:cubicBezTo>
                    <a:cubicBezTo>
                      <a:pt x="2" y="2"/>
                      <a:pt x="2" y="2"/>
                      <a:pt x="3" y="2"/>
                    </a:cubicBezTo>
                    <a:cubicBezTo>
                      <a:pt x="3" y="2"/>
                      <a:pt x="4" y="1"/>
                      <a:pt x="4" y="1"/>
                    </a:cubicBezTo>
                    <a:cubicBezTo>
                      <a:pt x="4" y="1"/>
                      <a:pt x="5" y="1"/>
                      <a:pt x="5" y="0"/>
                    </a:cubicBezTo>
                    <a:lnTo>
                      <a:pt x="6" y="0"/>
                    </a:lnTo>
                    <a:close/>
                  </a:path>
                </a:pathLst>
              </a:custGeom>
              <a:solidFill>
                <a:srgbClr val="FAA84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45" name="Freeform 145">
                <a:extLst>
                  <a:ext uri="{FF2B5EF4-FFF2-40B4-BE49-F238E27FC236}">
                    <a16:creationId xmlns:a16="http://schemas.microsoft.com/office/drawing/2014/main" id="{C11785FA-50F3-4097-9714-F8F0638F2359}"/>
                  </a:ext>
                </a:extLst>
              </p:cNvPr>
              <p:cNvSpPr>
                <a:spLocks noEditPoints="1"/>
              </p:cNvSpPr>
              <p:nvPr/>
            </p:nvSpPr>
            <p:spPr bwMode="auto">
              <a:xfrm>
                <a:off x="-1033426" y="8508799"/>
                <a:ext cx="20302" cy="29183"/>
              </a:xfrm>
              <a:custGeom>
                <a:avLst/>
                <a:gdLst>
                  <a:gd name="T0" fmla="*/ 6 w 12"/>
                  <a:gd name="T1" fmla="*/ 17 h 17"/>
                  <a:gd name="T2" fmla="*/ 1 w 12"/>
                  <a:gd name="T3" fmla="*/ 15 h 17"/>
                  <a:gd name="T4" fmla="*/ 0 w 12"/>
                  <a:gd name="T5" fmla="*/ 9 h 17"/>
                  <a:gd name="T6" fmla="*/ 1 w 12"/>
                  <a:gd name="T7" fmla="*/ 2 h 17"/>
                  <a:gd name="T8" fmla="*/ 6 w 12"/>
                  <a:gd name="T9" fmla="*/ 0 h 17"/>
                  <a:gd name="T10" fmla="*/ 12 w 12"/>
                  <a:gd name="T11" fmla="*/ 8 h 17"/>
                  <a:gd name="T12" fmla="*/ 10 w 12"/>
                  <a:gd name="T13" fmla="*/ 15 h 17"/>
                  <a:gd name="T14" fmla="*/ 6 w 12"/>
                  <a:gd name="T15" fmla="*/ 17 h 17"/>
                  <a:gd name="T16" fmla="*/ 6 w 12"/>
                  <a:gd name="T17" fmla="*/ 2 h 17"/>
                  <a:gd name="T18" fmla="*/ 3 w 12"/>
                  <a:gd name="T19" fmla="*/ 9 h 17"/>
                  <a:gd name="T20" fmla="*/ 6 w 12"/>
                  <a:gd name="T21" fmla="*/ 15 h 17"/>
                  <a:gd name="T22" fmla="*/ 9 w 12"/>
                  <a:gd name="T23" fmla="*/ 9 h 17"/>
                  <a:gd name="T24" fmla="*/ 6 w 12"/>
                  <a:gd name="T25" fmla="*/ 2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 h="17">
                    <a:moveTo>
                      <a:pt x="6" y="17"/>
                    </a:moveTo>
                    <a:cubicBezTo>
                      <a:pt x="4" y="17"/>
                      <a:pt x="2" y="17"/>
                      <a:pt x="1" y="15"/>
                    </a:cubicBezTo>
                    <a:cubicBezTo>
                      <a:pt x="0" y="14"/>
                      <a:pt x="0" y="12"/>
                      <a:pt x="0" y="9"/>
                    </a:cubicBezTo>
                    <a:cubicBezTo>
                      <a:pt x="0" y="6"/>
                      <a:pt x="0" y="4"/>
                      <a:pt x="1" y="2"/>
                    </a:cubicBezTo>
                    <a:cubicBezTo>
                      <a:pt x="3" y="0"/>
                      <a:pt x="4" y="0"/>
                      <a:pt x="6" y="0"/>
                    </a:cubicBezTo>
                    <a:cubicBezTo>
                      <a:pt x="10" y="0"/>
                      <a:pt x="12" y="3"/>
                      <a:pt x="12" y="8"/>
                    </a:cubicBezTo>
                    <a:cubicBezTo>
                      <a:pt x="12" y="11"/>
                      <a:pt x="11" y="14"/>
                      <a:pt x="10" y="15"/>
                    </a:cubicBezTo>
                    <a:cubicBezTo>
                      <a:pt x="9" y="17"/>
                      <a:pt x="7" y="17"/>
                      <a:pt x="6" y="17"/>
                    </a:cubicBezTo>
                    <a:moveTo>
                      <a:pt x="6" y="2"/>
                    </a:moveTo>
                    <a:cubicBezTo>
                      <a:pt x="4" y="2"/>
                      <a:pt x="3" y="4"/>
                      <a:pt x="3" y="9"/>
                    </a:cubicBezTo>
                    <a:cubicBezTo>
                      <a:pt x="3" y="13"/>
                      <a:pt x="4" y="15"/>
                      <a:pt x="6" y="15"/>
                    </a:cubicBezTo>
                    <a:cubicBezTo>
                      <a:pt x="8" y="15"/>
                      <a:pt x="9" y="13"/>
                      <a:pt x="9" y="9"/>
                    </a:cubicBezTo>
                    <a:cubicBezTo>
                      <a:pt x="9" y="4"/>
                      <a:pt x="8" y="2"/>
                      <a:pt x="6" y="2"/>
                    </a:cubicBezTo>
                  </a:path>
                </a:pathLst>
              </a:custGeom>
              <a:solidFill>
                <a:srgbClr val="4C9A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46" name="Freeform 146">
                <a:extLst>
                  <a:ext uri="{FF2B5EF4-FFF2-40B4-BE49-F238E27FC236}">
                    <a16:creationId xmlns:a16="http://schemas.microsoft.com/office/drawing/2014/main" id="{F3741C12-9F16-4270-9367-1C40B82B2724}"/>
                  </a:ext>
                </a:extLst>
              </p:cNvPr>
              <p:cNvSpPr>
                <a:spLocks/>
              </p:cNvSpPr>
              <p:nvPr/>
            </p:nvSpPr>
            <p:spPr bwMode="auto">
              <a:xfrm>
                <a:off x="-996630" y="8498649"/>
                <a:ext cx="10150" cy="29183"/>
              </a:xfrm>
              <a:custGeom>
                <a:avLst/>
                <a:gdLst>
                  <a:gd name="T0" fmla="*/ 6 w 6"/>
                  <a:gd name="T1" fmla="*/ 0 h 17"/>
                  <a:gd name="T2" fmla="*/ 6 w 6"/>
                  <a:gd name="T3" fmla="*/ 17 h 17"/>
                  <a:gd name="T4" fmla="*/ 3 w 6"/>
                  <a:gd name="T5" fmla="*/ 17 h 17"/>
                  <a:gd name="T6" fmla="*/ 3 w 6"/>
                  <a:gd name="T7" fmla="*/ 3 h 17"/>
                  <a:gd name="T8" fmla="*/ 2 w 6"/>
                  <a:gd name="T9" fmla="*/ 4 h 17"/>
                  <a:gd name="T10" fmla="*/ 0 w 6"/>
                  <a:gd name="T11" fmla="*/ 5 h 17"/>
                  <a:gd name="T12" fmla="*/ 0 w 6"/>
                  <a:gd name="T13" fmla="*/ 3 h 17"/>
                  <a:gd name="T14" fmla="*/ 1 w 6"/>
                  <a:gd name="T15" fmla="*/ 2 h 17"/>
                  <a:gd name="T16" fmla="*/ 2 w 6"/>
                  <a:gd name="T17" fmla="*/ 2 h 17"/>
                  <a:gd name="T18" fmla="*/ 4 w 6"/>
                  <a:gd name="T19" fmla="*/ 1 h 17"/>
                  <a:gd name="T20" fmla="*/ 5 w 6"/>
                  <a:gd name="T21" fmla="*/ 0 h 17"/>
                  <a:gd name="T22" fmla="*/ 6 w 6"/>
                  <a:gd name="T23"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 h="17">
                    <a:moveTo>
                      <a:pt x="6" y="0"/>
                    </a:moveTo>
                    <a:cubicBezTo>
                      <a:pt x="6" y="17"/>
                      <a:pt x="6" y="17"/>
                      <a:pt x="6" y="17"/>
                    </a:cubicBezTo>
                    <a:cubicBezTo>
                      <a:pt x="3" y="17"/>
                      <a:pt x="3" y="17"/>
                      <a:pt x="3" y="17"/>
                    </a:cubicBezTo>
                    <a:cubicBezTo>
                      <a:pt x="3" y="3"/>
                      <a:pt x="3" y="3"/>
                      <a:pt x="3" y="3"/>
                    </a:cubicBezTo>
                    <a:cubicBezTo>
                      <a:pt x="3" y="4"/>
                      <a:pt x="2" y="4"/>
                      <a:pt x="2" y="4"/>
                    </a:cubicBezTo>
                    <a:cubicBezTo>
                      <a:pt x="1" y="5"/>
                      <a:pt x="1" y="5"/>
                      <a:pt x="0" y="5"/>
                    </a:cubicBezTo>
                    <a:cubicBezTo>
                      <a:pt x="0" y="3"/>
                      <a:pt x="0" y="3"/>
                      <a:pt x="0" y="3"/>
                    </a:cubicBezTo>
                    <a:cubicBezTo>
                      <a:pt x="0" y="2"/>
                      <a:pt x="1" y="2"/>
                      <a:pt x="1" y="2"/>
                    </a:cubicBezTo>
                    <a:cubicBezTo>
                      <a:pt x="2" y="2"/>
                      <a:pt x="2" y="2"/>
                      <a:pt x="2" y="2"/>
                    </a:cubicBezTo>
                    <a:cubicBezTo>
                      <a:pt x="3" y="1"/>
                      <a:pt x="3" y="1"/>
                      <a:pt x="4" y="1"/>
                    </a:cubicBezTo>
                    <a:cubicBezTo>
                      <a:pt x="4" y="1"/>
                      <a:pt x="5" y="0"/>
                      <a:pt x="5" y="0"/>
                    </a:cubicBezTo>
                    <a:lnTo>
                      <a:pt x="6" y="0"/>
                    </a:lnTo>
                    <a:close/>
                  </a:path>
                </a:pathLst>
              </a:custGeom>
              <a:solidFill>
                <a:srgbClr val="FAA84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47" name="Freeform 147">
                <a:extLst>
                  <a:ext uri="{FF2B5EF4-FFF2-40B4-BE49-F238E27FC236}">
                    <a16:creationId xmlns:a16="http://schemas.microsoft.com/office/drawing/2014/main" id="{97914332-44E8-4203-B855-54FD526A3EAA}"/>
                  </a:ext>
                </a:extLst>
              </p:cNvPr>
              <p:cNvSpPr>
                <a:spLocks/>
              </p:cNvSpPr>
              <p:nvPr/>
            </p:nvSpPr>
            <p:spPr bwMode="auto">
              <a:xfrm>
                <a:off x="-1110824" y="8524025"/>
                <a:ext cx="11420" cy="31720"/>
              </a:xfrm>
              <a:custGeom>
                <a:avLst/>
                <a:gdLst>
                  <a:gd name="T0" fmla="*/ 7 w 7"/>
                  <a:gd name="T1" fmla="*/ 0 h 18"/>
                  <a:gd name="T2" fmla="*/ 7 w 7"/>
                  <a:gd name="T3" fmla="*/ 18 h 18"/>
                  <a:gd name="T4" fmla="*/ 4 w 7"/>
                  <a:gd name="T5" fmla="*/ 18 h 18"/>
                  <a:gd name="T6" fmla="*/ 4 w 7"/>
                  <a:gd name="T7" fmla="*/ 3 h 18"/>
                  <a:gd name="T8" fmla="*/ 2 w 7"/>
                  <a:gd name="T9" fmla="*/ 4 h 18"/>
                  <a:gd name="T10" fmla="*/ 0 w 7"/>
                  <a:gd name="T11" fmla="*/ 5 h 18"/>
                  <a:gd name="T12" fmla="*/ 0 w 7"/>
                  <a:gd name="T13" fmla="*/ 3 h 18"/>
                  <a:gd name="T14" fmla="*/ 2 w 7"/>
                  <a:gd name="T15" fmla="*/ 2 h 18"/>
                  <a:gd name="T16" fmla="*/ 3 w 7"/>
                  <a:gd name="T17" fmla="*/ 2 h 18"/>
                  <a:gd name="T18" fmla="*/ 4 w 7"/>
                  <a:gd name="T19" fmla="*/ 1 h 18"/>
                  <a:gd name="T20" fmla="*/ 5 w 7"/>
                  <a:gd name="T21" fmla="*/ 0 h 18"/>
                  <a:gd name="T22" fmla="*/ 7 w 7"/>
                  <a:gd name="T23"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 h="18">
                    <a:moveTo>
                      <a:pt x="7" y="0"/>
                    </a:moveTo>
                    <a:cubicBezTo>
                      <a:pt x="7" y="18"/>
                      <a:pt x="7" y="18"/>
                      <a:pt x="7" y="18"/>
                    </a:cubicBezTo>
                    <a:cubicBezTo>
                      <a:pt x="4" y="18"/>
                      <a:pt x="4" y="18"/>
                      <a:pt x="4" y="18"/>
                    </a:cubicBezTo>
                    <a:cubicBezTo>
                      <a:pt x="4" y="3"/>
                      <a:pt x="4" y="3"/>
                      <a:pt x="4" y="3"/>
                    </a:cubicBezTo>
                    <a:cubicBezTo>
                      <a:pt x="3" y="4"/>
                      <a:pt x="3" y="4"/>
                      <a:pt x="2" y="4"/>
                    </a:cubicBezTo>
                    <a:cubicBezTo>
                      <a:pt x="2" y="5"/>
                      <a:pt x="1" y="5"/>
                      <a:pt x="0" y="5"/>
                    </a:cubicBezTo>
                    <a:cubicBezTo>
                      <a:pt x="0" y="3"/>
                      <a:pt x="0" y="3"/>
                      <a:pt x="0" y="3"/>
                    </a:cubicBezTo>
                    <a:cubicBezTo>
                      <a:pt x="1" y="2"/>
                      <a:pt x="1" y="2"/>
                      <a:pt x="2" y="2"/>
                    </a:cubicBezTo>
                    <a:cubicBezTo>
                      <a:pt x="2" y="2"/>
                      <a:pt x="2" y="2"/>
                      <a:pt x="3" y="2"/>
                    </a:cubicBezTo>
                    <a:cubicBezTo>
                      <a:pt x="3" y="1"/>
                      <a:pt x="4" y="1"/>
                      <a:pt x="4" y="1"/>
                    </a:cubicBezTo>
                    <a:cubicBezTo>
                      <a:pt x="5" y="1"/>
                      <a:pt x="5" y="0"/>
                      <a:pt x="5" y="0"/>
                    </a:cubicBezTo>
                    <a:lnTo>
                      <a:pt x="7" y="0"/>
                    </a:lnTo>
                    <a:close/>
                  </a:path>
                </a:pathLst>
              </a:custGeom>
              <a:solidFill>
                <a:srgbClr val="4C9A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48" name="Freeform 148">
                <a:extLst>
                  <a:ext uri="{FF2B5EF4-FFF2-40B4-BE49-F238E27FC236}">
                    <a16:creationId xmlns:a16="http://schemas.microsoft.com/office/drawing/2014/main" id="{83C74F76-9546-4FE0-A5FD-95A913E3504D}"/>
                  </a:ext>
                </a:extLst>
              </p:cNvPr>
              <p:cNvSpPr>
                <a:spLocks noEditPoints="1"/>
              </p:cNvSpPr>
              <p:nvPr/>
            </p:nvSpPr>
            <p:spPr bwMode="auto">
              <a:xfrm>
                <a:off x="-1077835" y="8525294"/>
                <a:ext cx="20302" cy="31720"/>
              </a:xfrm>
              <a:custGeom>
                <a:avLst/>
                <a:gdLst>
                  <a:gd name="T0" fmla="*/ 6 w 12"/>
                  <a:gd name="T1" fmla="*/ 18 h 18"/>
                  <a:gd name="T2" fmla="*/ 2 w 12"/>
                  <a:gd name="T3" fmla="*/ 16 h 18"/>
                  <a:gd name="T4" fmla="*/ 0 w 12"/>
                  <a:gd name="T5" fmla="*/ 9 h 18"/>
                  <a:gd name="T6" fmla="*/ 2 w 12"/>
                  <a:gd name="T7" fmla="*/ 3 h 18"/>
                  <a:gd name="T8" fmla="*/ 6 w 12"/>
                  <a:gd name="T9" fmla="*/ 0 h 18"/>
                  <a:gd name="T10" fmla="*/ 12 w 12"/>
                  <a:gd name="T11" fmla="*/ 9 h 18"/>
                  <a:gd name="T12" fmla="*/ 10 w 12"/>
                  <a:gd name="T13" fmla="*/ 16 h 18"/>
                  <a:gd name="T14" fmla="*/ 6 w 12"/>
                  <a:gd name="T15" fmla="*/ 18 h 18"/>
                  <a:gd name="T16" fmla="*/ 6 w 12"/>
                  <a:gd name="T17" fmla="*/ 2 h 18"/>
                  <a:gd name="T18" fmla="*/ 3 w 12"/>
                  <a:gd name="T19" fmla="*/ 9 h 18"/>
                  <a:gd name="T20" fmla="*/ 6 w 12"/>
                  <a:gd name="T21" fmla="*/ 16 h 18"/>
                  <a:gd name="T22" fmla="*/ 9 w 12"/>
                  <a:gd name="T23" fmla="*/ 9 h 18"/>
                  <a:gd name="T24" fmla="*/ 6 w 12"/>
                  <a:gd name="T25" fmla="*/ 2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 h="18">
                    <a:moveTo>
                      <a:pt x="6" y="18"/>
                    </a:moveTo>
                    <a:cubicBezTo>
                      <a:pt x="4" y="18"/>
                      <a:pt x="3" y="17"/>
                      <a:pt x="2" y="16"/>
                    </a:cubicBezTo>
                    <a:cubicBezTo>
                      <a:pt x="1" y="14"/>
                      <a:pt x="0" y="12"/>
                      <a:pt x="0" y="9"/>
                    </a:cubicBezTo>
                    <a:cubicBezTo>
                      <a:pt x="0" y="6"/>
                      <a:pt x="1" y="4"/>
                      <a:pt x="2" y="3"/>
                    </a:cubicBezTo>
                    <a:cubicBezTo>
                      <a:pt x="3" y="1"/>
                      <a:pt x="4" y="0"/>
                      <a:pt x="6" y="0"/>
                    </a:cubicBezTo>
                    <a:cubicBezTo>
                      <a:pt x="10" y="0"/>
                      <a:pt x="12" y="3"/>
                      <a:pt x="12" y="9"/>
                    </a:cubicBezTo>
                    <a:cubicBezTo>
                      <a:pt x="12" y="12"/>
                      <a:pt x="11" y="14"/>
                      <a:pt x="10" y="16"/>
                    </a:cubicBezTo>
                    <a:cubicBezTo>
                      <a:pt x="9" y="17"/>
                      <a:pt x="8" y="18"/>
                      <a:pt x="6" y="18"/>
                    </a:cubicBezTo>
                    <a:moveTo>
                      <a:pt x="6" y="2"/>
                    </a:moveTo>
                    <a:cubicBezTo>
                      <a:pt x="4" y="2"/>
                      <a:pt x="3" y="5"/>
                      <a:pt x="3" y="9"/>
                    </a:cubicBezTo>
                    <a:cubicBezTo>
                      <a:pt x="3" y="14"/>
                      <a:pt x="4" y="16"/>
                      <a:pt x="6" y="16"/>
                    </a:cubicBezTo>
                    <a:cubicBezTo>
                      <a:pt x="8" y="16"/>
                      <a:pt x="9" y="14"/>
                      <a:pt x="9" y="9"/>
                    </a:cubicBezTo>
                    <a:cubicBezTo>
                      <a:pt x="9" y="5"/>
                      <a:pt x="8" y="2"/>
                      <a:pt x="6" y="2"/>
                    </a:cubicBezTo>
                  </a:path>
                </a:pathLst>
              </a:custGeom>
              <a:solidFill>
                <a:srgbClr val="FAA84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49" name="Freeform 149">
                <a:extLst>
                  <a:ext uri="{FF2B5EF4-FFF2-40B4-BE49-F238E27FC236}">
                    <a16:creationId xmlns:a16="http://schemas.microsoft.com/office/drawing/2014/main" id="{846366BF-C4CB-4B6F-9157-D70E03F72647}"/>
                  </a:ext>
                </a:extLst>
              </p:cNvPr>
              <p:cNvSpPr>
                <a:spLocks/>
              </p:cNvSpPr>
              <p:nvPr/>
            </p:nvSpPr>
            <p:spPr bwMode="auto">
              <a:xfrm>
                <a:off x="-1028350" y="8557014"/>
                <a:ext cx="10150" cy="29183"/>
              </a:xfrm>
              <a:custGeom>
                <a:avLst/>
                <a:gdLst>
                  <a:gd name="T0" fmla="*/ 6 w 6"/>
                  <a:gd name="T1" fmla="*/ 0 h 17"/>
                  <a:gd name="T2" fmla="*/ 6 w 6"/>
                  <a:gd name="T3" fmla="*/ 17 h 17"/>
                  <a:gd name="T4" fmla="*/ 3 w 6"/>
                  <a:gd name="T5" fmla="*/ 17 h 17"/>
                  <a:gd name="T6" fmla="*/ 3 w 6"/>
                  <a:gd name="T7" fmla="*/ 3 h 17"/>
                  <a:gd name="T8" fmla="*/ 2 w 6"/>
                  <a:gd name="T9" fmla="*/ 4 h 17"/>
                  <a:gd name="T10" fmla="*/ 0 w 6"/>
                  <a:gd name="T11" fmla="*/ 5 h 17"/>
                  <a:gd name="T12" fmla="*/ 0 w 6"/>
                  <a:gd name="T13" fmla="*/ 2 h 17"/>
                  <a:gd name="T14" fmla="*/ 1 w 6"/>
                  <a:gd name="T15" fmla="*/ 2 h 17"/>
                  <a:gd name="T16" fmla="*/ 2 w 6"/>
                  <a:gd name="T17" fmla="*/ 1 h 17"/>
                  <a:gd name="T18" fmla="*/ 3 w 6"/>
                  <a:gd name="T19" fmla="*/ 1 h 17"/>
                  <a:gd name="T20" fmla="*/ 5 w 6"/>
                  <a:gd name="T21" fmla="*/ 0 h 17"/>
                  <a:gd name="T22" fmla="*/ 6 w 6"/>
                  <a:gd name="T23"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 h="17">
                    <a:moveTo>
                      <a:pt x="6" y="0"/>
                    </a:moveTo>
                    <a:cubicBezTo>
                      <a:pt x="6" y="17"/>
                      <a:pt x="6" y="17"/>
                      <a:pt x="6" y="17"/>
                    </a:cubicBezTo>
                    <a:cubicBezTo>
                      <a:pt x="3" y="17"/>
                      <a:pt x="3" y="17"/>
                      <a:pt x="3" y="17"/>
                    </a:cubicBezTo>
                    <a:cubicBezTo>
                      <a:pt x="3" y="3"/>
                      <a:pt x="3" y="3"/>
                      <a:pt x="3" y="3"/>
                    </a:cubicBezTo>
                    <a:cubicBezTo>
                      <a:pt x="3" y="4"/>
                      <a:pt x="2" y="4"/>
                      <a:pt x="2" y="4"/>
                    </a:cubicBezTo>
                    <a:cubicBezTo>
                      <a:pt x="1" y="4"/>
                      <a:pt x="0" y="5"/>
                      <a:pt x="0" y="5"/>
                    </a:cubicBezTo>
                    <a:cubicBezTo>
                      <a:pt x="0" y="2"/>
                      <a:pt x="0" y="2"/>
                      <a:pt x="0" y="2"/>
                    </a:cubicBezTo>
                    <a:cubicBezTo>
                      <a:pt x="0" y="2"/>
                      <a:pt x="0" y="2"/>
                      <a:pt x="1" y="2"/>
                    </a:cubicBezTo>
                    <a:cubicBezTo>
                      <a:pt x="1" y="2"/>
                      <a:pt x="2" y="2"/>
                      <a:pt x="2" y="1"/>
                    </a:cubicBezTo>
                    <a:cubicBezTo>
                      <a:pt x="3" y="1"/>
                      <a:pt x="3" y="1"/>
                      <a:pt x="3" y="1"/>
                    </a:cubicBezTo>
                    <a:cubicBezTo>
                      <a:pt x="4" y="0"/>
                      <a:pt x="4" y="0"/>
                      <a:pt x="5" y="0"/>
                    </a:cubicBezTo>
                    <a:lnTo>
                      <a:pt x="6" y="0"/>
                    </a:lnTo>
                    <a:close/>
                  </a:path>
                </a:pathLst>
              </a:custGeom>
              <a:solidFill>
                <a:srgbClr val="FAA84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50" name="Freeform 150">
                <a:extLst>
                  <a:ext uri="{FF2B5EF4-FFF2-40B4-BE49-F238E27FC236}">
                    <a16:creationId xmlns:a16="http://schemas.microsoft.com/office/drawing/2014/main" id="{34C344A4-876A-46F7-8E8F-818F2A5AB7F1}"/>
                  </a:ext>
                </a:extLst>
              </p:cNvPr>
              <p:cNvSpPr>
                <a:spLocks noEditPoints="1"/>
              </p:cNvSpPr>
              <p:nvPr/>
            </p:nvSpPr>
            <p:spPr bwMode="auto">
              <a:xfrm>
                <a:off x="-1002975" y="8546864"/>
                <a:ext cx="21570" cy="30452"/>
              </a:xfrm>
              <a:custGeom>
                <a:avLst/>
                <a:gdLst>
                  <a:gd name="T0" fmla="*/ 6 w 12"/>
                  <a:gd name="T1" fmla="*/ 18 h 18"/>
                  <a:gd name="T2" fmla="*/ 2 w 12"/>
                  <a:gd name="T3" fmla="*/ 16 h 18"/>
                  <a:gd name="T4" fmla="*/ 0 w 12"/>
                  <a:gd name="T5" fmla="*/ 10 h 18"/>
                  <a:gd name="T6" fmla="*/ 2 w 12"/>
                  <a:gd name="T7" fmla="*/ 3 h 18"/>
                  <a:gd name="T8" fmla="*/ 6 w 12"/>
                  <a:gd name="T9" fmla="*/ 0 h 18"/>
                  <a:gd name="T10" fmla="*/ 12 w 12"/>
                  <a:gd name="T11" fmla="*/ 9 h 18"/>
                  <a:gd name="T12" fmla="*/ 10 w 12"/>
                  <a:gd name="T13" fmla="*/ 16 h 18"/>
                  <a:gd name="T14" fmla="*/ 6 w 12"/>
                  <a:gd name="T15" fmla="*/ 18 h 18"/>
                  <a:gd name="T16" fmla="*/ 6 w 12"/>
                  <a:gd name="T17" fmla="*/ 3 h 18"/>
                  <a:gd name="T18" fmla="*/ 3 w 12"/>
                  <a:gd name="T19" fmla="*/ 9 h 18"/>
                  <a:gd name="T20" fmla="*/ 6 w 12"/>
                  <a:gd name="T21" fmla="*/ 16 h 18"/>
                  <a:gd name="T22" fmla="*/ 9 w 12"/>
                  <a:gd name="T23" fmla="*/ 9 h 18"/>
                  <a:gd name="T24" fmla="*/ 6 w 12"/>
                  <a:gd name="T25" fmla="*/ 3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 h="18">
                    <a:moveTo>
                      <a:pt x="6" y="18"/>
                    </a:moveTo>
                    <a:cubicBezTo>
                      <a:pt x="4" y="18"/>
                      <a:pt x="3" y="17"/>
                      <a:pt x="2" y="16"/>
                    </a:cubicBezTo>
                    <a:cubicBezTo>
                      <a:pt x="1" y="14"/>
                      <a:pt x="0" y="12"/>
                      <a:pt x="0" y="10"/>
                    </a:cubicBezTo>
                    <a:cubicBezTo>
                      <a:pt x="0" y="6"/>
                      <a:pt x="1" y="4"/>
                      <a:pt x="2" y="3"/>
                    </a:cubicBezTo>
                    <a:cubicBezTo>
                      <a:pt x="3" y="1"/>
                      <a:pt x="4" y="0"/>
                      <a:pt x="6" y="0"/>
                    </a:cubicBezTo>
                    <a:cubicBezTo>
                      <a:pt x="10" y="0"/>
                      <a:pt x="12" y="3"/>
                      <a:pt x="12" y="9"/>
                    </a:cubicBezTo>
                    <a:cubicBezTo>
                      <a:pt x="12" y="12"/>
                      <a:pt x="11" y="14"/>
                      <a:pt x="10" y="16"/>
                    </a:cubicBezTo>
                    <a:cubicBezTo>
                      <a:pt x="9" y="17"/>
                      <a:pt x="8" y="18"/>
                      <a:pt x="6" y="18"/>
                    </a:cubicBezTo>
                    <a:moveTo>
                      <a:pt x="6" y="3"/>
                    </a:moveTo>
                    <a:cubicBezTo>
                      <a:pt x="4" y="3"/>
                      <a:pt x="3" y="5"/>
                      <a:pt x="3" y="9"/>
                    </a:cubicBezTo>
                    <a:cubicBezTo>
                      <a:pt x="3" y="14"/>
                      <a:pt x="4" y="16"/>
                      <a:pt x="6" y="16"/>
                    </a:cubicBezTo>
                    <a:cubicBezTo>
                      <a:pt x="8" y="16"/>
                      <a:pt x="9" y="14"/>
                      <a:pt x="9" y="9"/>
                    </a:cubicBezTo>
                    <a:cubicBezTo>
                      <a:pt x="9" y="5"/>
                      <a:pt x="8" y="3"/>
                      <a:pt x="6" y="3"/>
                    </a:cubicBezTo>
                  </a:path>
                </a:pathLst>
              </a:custGeom>
              <a:solidFill>
                <a:srgbClr val="FAA84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51" name="Freeform 151">
                <a:extLst>
                  <a:ext uri="{FF2B5EF4-FFF2-40B4-BE49-F238E27FC236}">
                    <a16:creationId xmlns:a16="http://schemas.microsoft.com/office/drawing/2014/main" id="{3903B4D6-E3FC-49EF-8D47-1038337B94A9}"/>
                  </a:ext>
                </a:extLst>
              </p:cNvPr>
              <p:cNvSpPr>
                <a:spLocks/>
              </p:cNvSpPr>
              <p:nvPr/>
            </p:nvSpPr>
            <p:spPr bwMode="auto">
              <a:xfrm>
                <a:off x="-961104" y="8511338"/>
                <a:ext cx="12688" cy="30452"/>
              </a:xfrm>
              <a:custGeom>
                <a:avLst/>
                <a:gdLst>
                  <a:gd name="T0" fmla="*/ 7 w 7"/>
                  <a:gd name="T1" fmla="*/ 0 h 17"/>
                  <a:gd name="T2" fmla="*/ 7 w 7"/>
                  <a:gd name="T3" fmla="*/ 17 h 17"/>
                  <a:gd name="T4" fmla="*/ 4 w 7"/>
                  <a:gd name="T5" fmla="*/ 17 h 17"/>
                  <a:gd name="T6" fmla="*/ 4 w 7"/>
                  <a:gd name="T7" fmla="*/ 3 h 17"/>
                  <a:gd name="T8" fmla="*/ 2 w 7"/>
                  <a:gd name="T9" fmla="*/ 4 h 17"/>
                  <a:gd name="T10" fmla="*/ 0 w 7"/>
                  <a:gd name="T11" fmla="*/ 5 h 17"/>
                  <a:gd name="T12" fmla="*/ 0 w 7"/>
                  <a:gd name="T13" fmla="*/ 2 h 17"/>
                  <a:gd name="T14" fmla="*/ 2 w 7"/>
                  <a:gd name="T15" fmla="*/ 2 h 17"/>
                  <a:gd name="T16" fmla="*/ 3 w 7"/>
                  <a:gd name="T17" fmla="*/ 1 h 17"/>
                  <a:gd name="T18" fmla="*/ 4 w 7"/>
                  <a:gd name="T19" fmla="*/ 1 h 17"/>
                  <a:gd name="T20" fmla="*/ 6 w 7"/>
                  <a:gd name="T21" fmla="*/ 0 h 17"/>
                  <a:gd name="T22" fmla="*/ 7 w 7"/>
                  <a:gd name="T23"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 h="17">
                    <a:moveTo>
                      <a:pt x="7" y="0"/>
                    </a:moveTo>
                    <a:cubicBezTo>
                      <a:pt x="7" y="17"/>
                      <a:pt x="7" y="17"/>
                      <a:pt x="7" y="17"/>
                    </a:cubicBezTo>
                    <a:cubicBezTo>
                      <a:pt x="4" y="17"/>
                      <a:pt x="4" y="17"/>
                      <a:pt x="4" y="17"/>
                    </a:cubicBezTo>
                    <a:cubicBezTo>
                      <a:pt x="4" y="3"/>
                      <a:pt x="4" y="3"/>
                      <a:pt x="4" y="3"/>
                    </a:cubicBezTo>
                    <a:cubicBezTo>
                      <a:pt x="4" y="3"/>
                      <a:pt x="3" y="4"/>
                      <a:pt x="2" y="4"/>
                    </a:cubicBezTo>
                    <a:cubicBezTo>
                      <a:pt x="2" y="4"/>
                      <a:pt x="1" y="4"/>
                      <a:pt x="0" y="5"/>
                    </a:cubicBezTo>
                    <a:cubicBezTo>
                      <a:pt x="0" y="2"/>
                      <a:pt x="0" y="2"/>
                      <a:pt x="0" y="2"/>
                    </a:cubicBezTo>
                    <a:cubicBezTo>
                      <a:pt x="1" y="2"/>
                      <a:pt x="1" y="2"/>
                      <a:pt x="2" y="2"/>
                    </a:cubicBezTo>
                    <a:cubicBezTo>
                      <a:pt x="2" y="2"/>
                      <a:pt x="3" y="1"/>
                      <a:pt x="3" y="1"/>
                    </a:cubicBezTo>
                    <a:cubicBezTo>
                      <a:pt x="3" y="1"/>
                      <a:pt x="4" y="1"/>
                      <a:pt x="4" y="1"/>
                    </a:cubicBezTo>
                    <a:cubicBezTo>
                      <a:pt x="5" y="0"/>
                      <a:pt x="5" y="0"/>
                      <a:pt x="6" y="0"/>
                    </a:cubicBezTo>
                    <a:lnTo>
                      <a:pt x="7" y="0"/>
                    </a:lnTo>
                    <a:close/>
                  </a:path>
                </a:pathLst>
              </a:custGeom>
              <a:solidFill>
                <a:srgbClr val="B4519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52" name="Freeform 152">
                <a:extLst>
                  <a:ext uri="{FF2B5EF4-FFF2-40B4-BE49-F238E27FC236}">
                    <a16:creationId xmlns:a16="http://schemas.microsoft.com/office/drawing/2014/main" id="{39AF5448-649D-4C97-A63A-B6E29618DDA0}"/>
                  </a:ext>
                </a:extLst>
              </p:cNvPr>
              <p:cNvSpPr>
                <a:spLocks/>
              </p:cNvSpPr>
              <p:nvPr/>
            </p:nvSpPr>
            <p:spPr bwMode="auto">
              <a:xfrm>
                <a:off x="-1087985" y="8628069"/>
                <a:ext cx="10150" cy="30452"/>
              </a:xfrm>
              <a:custGeom>
                <a:avLst/>
                <a:gdLst>
                  <a:gd name="T0" fmla="*/ 6 w 6"/>
                  <a:gd name="T1" fmla="*/ 0 h 18"/>
                  <a:gd name="T2" fmla="*/ 6 w 6"/>
                  <a:gd name="T3" fmla="*/ 18 h 18"/>
                  <a:gd name="T4" fmla="*/ 4 w 6"/>
                  <a:gd name="T5" fmla="*/ 18 h 18"/>
                  <a:gd name="T6" fmla="*/ 4 w 6"/>
                  <a:gd name="T7" fmla="*/ 4 h 18"/>
                  <a:gd name="T8" fmla="*/ 2 w 6"/>
                  <a:gd name="T9" fmla="*/ 5 h 18"/>
                  <a:gd name="T10" fmla="*/ 0 w 6"/>
                  <a:gd name="T11" fmla="*/ 5 h 18"/>
                  <a:gd name="T12" fmla="*/ 0 w 6"/>
                  <a:gd name="T13" fmla="*/ 3 h 18"/>
                  <a:gd name="T14" fmla="*/ 1 w 6"/>
                  <a:gd name="T15" fmla="*/ 2 h 18"/>
                  <a:gd name="T16" fmla="*/ 3 w 6"/>
                  <a:gd name="T17" fmla="*/ 2 h 18"/>
                  <a:gd name="T18" fmla="*/ 4 w 6"/>
                  <a:gd name="T19" fmla="*/ 1 h 18"/>
                  <a:gd name="T20" fmla="*/ 5 w 6"/>
                  <a:gd name="T21" fmla="*/ 0 h 18"/>
                  <a:gd name="T22" fmla="*/ 6 w 6"/>
                  <a:gd name="T23"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 h="18">
                    <a:moveTo>
                      <a:pt x="6" y="0"/>
                    </a:moveTo>
                    <a:cubicBezTo>
                      <a:pt x="6" y="18"/>
                      <a:pt x="6" y="18"/>
                      <a:pt x="6" y="18"/>
                    </a:cubicBezTo>
                    <a:cubicBezTo>
                      <a:pt x="4" y="18"/>
                      <a:pt x="4" y="18"/>
                      <a:pt x="4" y="18"/>
                    </a:cubicBezTo>
                    <a:cubicBezTo>
                      <a:pt x="4" y="4"/>
                      <a:pt x="4" y="4"/>
                      <a:pt x="4" y="4"/>
                    </a:cubicBezTo>
                    <a:cubicBezTo>
                      <a:pt x="3" y="4"/>
                      <a:pt x="3" y="4"/>
                      <a:pt x="2" y="5"/>
                    </a:cubicBezTo>
                    <a:cubicBezTo>
                      <a:pt x="2" y="5"/>
                      <a:pt x="1" y="5"/>
                      <a:pt x="0" y="5"/>
                    </a:cubicBezTo>
                    <a:cubicBezTo>
                      <a:pt x="0" y="3"/>
                      <a:pt x="0" y="3"/>
                      <a:pt x="0" y="3"/>
                    </a:cubicBezTo>
                    <a:cubicBezTo>
                      <a:pt x="1" y="3"/>
                      <a:pt x="1" y="3"/>
                      <a:pt x="1" y="2"/>
                    </a:cubicBezTo>
                    <a:cubicBezTo>
                      <a:pt x="2" y="2"/>
                      <a:pt x="2" y="2"/>
                      <a:pt x="3" y="2"/>
                    </a:cubicBezTo>
                    <a:cubicBezTo>
                      <a:pt x="3" y="2"/>
                      <a:pt x="4" y="1"/>
                      <a:pt x="4" y="1"/>
                    </a:cubicBezTo>
                    <a:cubicBezTo>
                      <a:pt x="4" y="1"/>
                      <a:pt x="5" y="1"/>
                      <a:pt x="5" y="0"/>
                    </a:cubicBezTo>
                    <a:lnTo>
                      <a:pt x="6" y="0"/>
                    </a:lnTo>
                    <a:close/>
                  </a:path>
                </a:pathLst>
              </a:custGeom>
              <a:solidFill>
                <a:srgbClr val="FAA84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53" name="Freeform 153">
                <a:extLst>
                  <a:ext uri="{FF2B5EF4-FFF2-40B4-BE49-F238E27FC236}">
                    <a16:creationId xmlns:a16="http://schemas.microsoft.com/office/drawing/2014/main" id="{AD049BDC-803C-4CA1-A462-61994792A97E}"/>
                  </a:ext>
                </a:extLst>
              </p:cNvPr>
              <p:cNvSpPr>
                <a:spLocks noEditPoints="1"/>
              </p:cNvSpPr>
              <p:nvPr/>
            </p:nvSpPr>
            <p:spPr bwMode="auto">
              <a:xfrm>
                <a:off x="-1114629" y="8572240"/>
                <a:ext cx="19033" cy="31720"/>
              </a:xfrm>
              <a:custGeom>
                <a:avLst/>
                <a:gdLst>
                  <a:gd name="T0" fmla="*/ 5 w 11"/>
                  <a:gd name="T1" fmla="*/ 18 h 18"/>
                  <a:gd name="T2" fmla="*/ 1 w 11"/>
                  <a:gd name="T3" fmla="*/ 16 h 18"/>
                  <a:gd name="T4" fmla="*/ 0 w 11"/>
                  <a:gd name="T5" fmla="*/ 10 h 18"/>
                  <a:gd name="T6" fmla="*/ 1 w 11"/>
                  <a:gd name="T7" fmla="*/ 3 h 18"/>
                  <a:gd name="T8" fmla="*/ 6 w 11"/>
                  <a:gd name="T9" fmla="*/ 0 h 18"/>
                  <a:gd name="T10" fmla="*/ 11 w 11"/>
                  <a:gd name="T11" fmla="*/ 9 h 18"/>
                  <a:gd name="T12" fmla="*/ 10 w 11"/>
                  <a:gd name="T13" fmla="*/ 16 h 18"/>
                  <a:gd name="T14" fmla="*/ 5 w 11"/>
                  <a:gd name="T15" fmla="*/ 18 h 18"/>
                  <a:gd name="T16" fmla="*/ 6 w 11"/>
                  <a:gd name="T17" fmla="*/ 3 h 18"/>
                  <a:gd name="T18" fmla="*/ 2 w 11"/>
                  <a:gd name="T19" fmla="*/ 9 h 18"/>
                  <a:gd name="T20" fmla="*/ 5 w 11"/>
                  <a:gd name="T21" fmla="*/ 16 h 18"/>
                  <a:gd name="T22" fmla="*/ 8 w 11"/>
                  <a:gd name="T23" fmla="*/ 9 h 18"/>
                  <a:gd name="T24" fmla="*/ 6 w 11"/>
                  <a:gd name="T25" fmla="*/ 3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 h="18">
                    <a:moveTo>
                      <a:pt x="5" y="18"/>
                    </a:moveTo>
                    <a:cubicBezTo>
                      <a:pt x="3" y="18"/>
                      <a:pt x="2" y="17"/>
                      <a:pt x="1" y="16"/>
                    </a:cubicBezTo>
                    <a:cubicBezTo>
                      <a:pt x="0" y="14"/>
                      <a:pt x="0" y="12"/>
                      <a:pt x="0" y="10"/>
                    </a:cubicBezTo>
                    <a:cubicBezTo>
                      <a:pt x="0" y="7"/>
                      <a:pt x="0" y="4"/>
                      <a:pt x="1" y="3"/>
                    </a:cubicBezTo>
                    <a:cubicBezTo>
                      <a:pt x="2" y="1"/>
                      <a:pt x="4" y="0"/>
                      <a:pt x="6" y="0"/>
                    </a:cubicBezTo>
                    <a:cubicBezTo>
                      <a:pt x="9" y="0"/>
                      <a:pt x="11" y="3"/>
                      <a:pt x="11" y="9"/>
                    </a:cubicBezTo>
                    <a:cubicBezTo>
                      <a:pt x="11" y="12"/>
                      <a:pt x="11" y="14"/>
                      <a:pt x="10" y="16"/>
                    </a:cubicBezTo>
                    <a:cubicBezTo>
                      <a:pt x="9" y="17"/>
                      <a:pt x="7" y="18"/>
                      <a:pt x="5" y="18"/>
                    </a:cubicBezTo>
                    <a:moveTo>
                      <a:pt x="6" y="3"/>
                    </a:moveTo>
                    <a:cubicBezTo>
                      <a:pt x="3" y="3"/>
                      <a:pt x="2" y="5"/>
                      <a:pt x="2" y="9"/>
                    </a:cubicBezTo>
                    <a:cubicBezTo>
                      <a:pt x="2" y="14"/>
                      <a:pt x="3" y="16"/>
                      <a:pt x="5" y="16"/>
                    </a:cubicBezTo>
                    <a:cubicBezTo>
                      <a:pt x="7" y="16"/>
                      <a:pt x="8" y="14"/>
                      <a:pt x="8" y="9"/>
                    </a:cubicBezTo>
                    <a:cubicBezTo>
                      <a:pt x="8" y="5"/>
                      <a:pt x="7" y="3"/>
                      <a:pt x="6" y="3"/>
                    </a:cubicBezTo>
                  </a:path>
                </a:pathLst>
              </a:custGeom>
              <a:solidFill>
                <a:srgbClr val="FAA84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54" name="Freeform 154">
                <a:extLst>
                  <a:ext uri="{FF2B5EF4-FFF2-40B4-BE49-F238E27FC236}">
                    <a16:creationId xmlns:a16="http://schemas.microsoft.com/office/drawing/2014/main" id="{EBA26EEC-B300-457C-9997-76A23B0BF285}"/>
                  </a:ext>
                </a:extLst>
              </p:cNvPr>
              <p:cNvSpPr>
                <a:spLocks/>
              </p:cNvSpPr>
              <p:nvPr/>
            </p:nvSpPr>
            <p:spPr bwMode="auto">
              <a:xfrm>
                <a:off x="-1080372" y="8567165"/>
                <a:ext cx="11420" cy="31720"/>
              </a:xfrm>
              <a:custGeom>
                <a:avLst/>
                <a:gdLst>
                  <a:gd name="T0" fmla="*/ 6 w 6"/>
                  <a:gd name="T1" fmla="*/ 0 h 18"/>
                  <a:gd name="T2" fmla="*/ 6 w 6"/>
                  <a:gd name="T3" fmla="*/ 18 h 18"/>
                  <a:gd name="T4" fmla="*/ 4 w 6"/>
                  <a:gd name="T5" fmla="*/ 18 h 18"/>
                  <a:gd name="T6" fmla="*/ 4 w 6"/>
                  <a:gd name="T7" fmla="*/ 4 h 18"/>
                  <a:gd name="T8" fmla="*/ 2 w 6"/>
                  <a:gd name="T9" fmla="*/ 5 h 18"/>
                  <a:gd name="T10" fmla="*/ 0 w 6"/>
                  <a:gd name="T11" fmla="*/ 5 h 18"/>
                  <a:gd name="T12" fmla="*/ 0 w 6"/>
                  <a:gd name="T13" fmla="*/ 3 h 18"/>
                  <a:gd name="T14" fmla="*/ 1 w 6"/>
                  <a:gd name="T15" fmla="*/ 3 h 18"/>
                  <a:gd name="T16" fmla="*/ 3 w 6"/>
                  <a:gd name="T17" fmla="*/ 2 h 18"/>
                  <a:gd name="T18" fmla="*/ 4 w 6"/>
                  <a:gd name="T19" fmla="*/ 1 h 18"/>
                  <a:gd name="T20" fmla="*/ 5 w 6"/>
                  <a:gd name="T21" fmla="*/ 0 h 18"/>
                  <a:gd name="T22" fmla="*/ 6 w 6"/>
                  <a:gd name="T23"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 h="18">
                    <a:moveTo>
                      <a:pt x="6" y="0"/>
                    </a:moveTo>
                    <a:cubicBezTo>
                      <a:pt x="6" y="18"/>
                      <a:pt x="6" y="18"/>
                      <a:pt x="6" y="18"/>
                    </a:cubicBezTo>
                    <a:cubicBezTo>
                      <a:pt x="4" y="18"/>
                      <a:pt x="4" y="18"/>
                      <a:pt x="4" y="18"/>
                    </a:cubicBezTo>
                    <a:cubicBezTo>
                      <a:pt x="4" y="4"/>
                      <a:pt x="4" y="4"/>
                      <a:pt x="4" y="4"/>
                    </a:cubicBezTo>
                    <a:cubicBezTo>
                      <a:pt x="3" y="4"/>
                      <a:pt x="3" y="5"/>
                      <a:pt x="2" y="5"/>
                    </a:cubicBezTo>
                    <a:cubicBezTo>
                      <a:pt x="1" y="5"/>
                      <a:pt x="1" y="5"/>
                      <a:pt x="0" y="5"/>
                    </a:cubicBezTo>
                    <a:cubicBezTo>
                      <a:pt x="0" y="3"/>
                      <a:pt x="0" y="3"/>
                      <a:pt x="0" y="3"/>
                    </a:cubicBezTo>
                    <a:cubicBezTo>
                      <a:pt x="0" y="3"/>
                      <a:pt x="1" y="3"/>
                      <a:pt x="1" y="3"/>
                    </a:cubicBezTo>
                    <a:cubicBezTo>
                      <a:pt x="2" y="2"/>
                      <a:pt x="2" y="2"/>
                      <a:pt x="3" y="2"/>
                    </a:cubicBezTo>
                    <a:cubicBezTo>
                      <a:pt x="3" y="2"/>
                      <a:pt x="3" y="2"/>
                      <a:pt x="4" y="1"/>
                    </a:cubicBezTo>
                    <a:cubicBezTo>
                      <a:pt x="4" y="1"/>
                      <a:pt x="5" y="1"/>
                      <a:pt x="5" y="0"/>
                    </a:cubicBezTo>
                    <a:lnTo>
                      <a:pt x="6" y="0"/>
                    </a:lnTo>
                    <a:close/>
                  </a:path>
                </a:pathLst>
              </a:custGeom>
              <a:solidFill>
                <a:srgbClr val="4C9A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55" name="Freeform 155">
                <a:extLst>
                  <a:ext uri="{FF2B5EF4-FFF2-40B4-BE49-F238E27FC236}">
                    <a16:creationId xmlns:a16="http://schemas.microsoft.com/office/drawing/2014/main" id="{D41F0641-77D6-4F5F-909E-C1F57199FCBA}"/>
                  </a:ext>
                </a:extLst>
              </p:cNvPr>
              <p:cNvSpPr>
                <a:spLocks/>
              </p:cNvSpPr>
              <p:nvPr/>
            </p:nvSpPr>
            <p:spPr bwMode="auto">
              <a:xfrm>
                <a:off x="-1052458" y="8582391"/>
                <a:ext cx="12688" cy="31720"/>
              </a:xfrm>
              <a:custGeom>
                <a:avLst/>
                <a:gdLst>
                  <a:gd name="T0" fmla="*/ 7 w 7"/>
                  <a:gd name="T1" fmla="*/ 0 h 18"/>
                  <a:gd name="T2" fmla="*/ 7 w 7"/>
                  <a:gd name="T3" fmla="*/ 18 h 18"/>
                  <a:gd name="T4" fmla="*/ 4 w 7"/>
                  <a:gd name="T5" fmla="*/ 18 h 18"/>
                  <a:gd name="T6" fmla="*/ 4 w 7"/>
                  <a:gd name="T7" fmla="*/ 4 h 18"/>
                  <a:gd name="T8" fmla="*/ 2 w 7"/>
                  <a:gd name="T9" fmla="*/ 5 h 18"/>
                  <a:gd name="T10" fmla="*/ 0 w 7"/>
                  <a:gd name="T11" fmla="*/ 5 h 18"/>
                  <a:gd name="T12" fmla="*/ 0 w 7"/>
                  <a:gd name="T13" fmla="*/ 3 h 18"/>
                  <a:gd name="T14" fmla="*/ 2 w 7"/>
                  <a:gd name="T15" fmla="*/ 2 h 18"/>
                  <a:gd name="T16" fmla="*/ 3 w 7"/>
                  <a:gd name="T17" fmla="*/ 2 h 18"/>
                  <a:gd name="T18" fmla="*/ 4 w 7"/>
                  <a:gd name="T19" fmla="*/ 1 h 18"/>
                  <a:gd name="T20" fmla="*/ 5 w 7"/>
                  <a:gd name="T21" fmla="*/ 0 h 18"/>
                  <a:gd name="T22" fmla="*/ 7 w 7"/>
                  <a:gd name="T23"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 h="18">
                    <a:moveTo>
                      <a:pt x="7" y="0"/>
                    </a:moveTo>
                    <a:cubicBezTo>
                      <a:pt x="7" y="18"/>
                      <a:pt x="7" y="18"/>
                      <a:pt x="7" y="18"/>
                    </a:cubicBezTo>
                    <a:cubicBezTo>
                      <a:pt x="4" y="18"/>
                      <a:pt x="4" y="18"/>
                      <a:pt x="4" y="18"/>
                    </a:cubicBezTo>
                    <a:cubicBezTo>
                      <a:pt x="4" y="4"/>
                      <a:pt x="4" y="4"/>
                      <a:pt x="4" y="4"/>
                    </a:cubicBezTo>
                    <a:cubicBezTo>
                      <a:pt x="3" y="4"/>
                      <a:pt x="3" y="4"/>
                      <a:pt x="2" y="5"/>
                    </a:cubicBezTo>
                    <a:cubicBezTo>
                      <a:pt x="2" y="5"/>
                      <a:pt x="1" y="5"/>
                      <a:pt x="0" y="5"/>
                    </a:cubicBezTo>
                    <a:cubicBezTo>
                      <a:pt x="0" y="3"/>
                      <a:pt x="0" y="3"/>
                      <a:pt x="0" y="3"/>
                    </a:cubicBezTo>
                    <a:cubicBezTo>
                      <a:pt x="1" y="3"/>
                      <a:pt x="1" y="3"/>
                      <a:pt x="2" y="2"/>
                    </a:cubicBezTo>
                    <a:cubicBezTo>
                      <a:pt x="2" y="2"/>
                      <a:pt x="2" y="2"/>
                      <a:pt x="3" y="2"/>
                    </a:cubicBezTo>
                    <a:cubicBezTo>
                      <a:pt x="3" y="2"/>
                      <a:pt x="4" y="1"/>
                      <a:pt x="4" y="1"/>
                    </a:cubicBezTo>
                    <a:cubicBezTo>
                      <a:pt x="5" y="1"/>
                      <a:pt x="5" y="1"/>
                      <a:pt x="5" y="0"/>
                    </a:cubicBezTo>
                    <a:lnTo>
                      <a:pt x="7" y="0"/>
                    </a:lnTo>
                    <a:close/>
                  </a:path>
                </a:pathLst>
              </a:custGeom>
              <a:solidFill>
                <a:srgbClr val="B4519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56" name="Freeform 156">
                <a:extLst>
                  <a:ext uri="{FF2B5EF4-FFF2-40B4-BE49-F238E27FC236}">
                    <a16:creationId xmlns:a16="http://schemas.microsoft.com/office/drawing/2014/main" id="{B4C5FF3C-CFB3-4C58-93D2-4D187B04AD8B}"/>
                  </a:ext>
                </a:extLst>
              </p:cNvPr>
              <p:cNvSpPr>
                <a:spLocks noEditPoints="1"/>
              </p:cNvSpPr>
              <p:nvPr/>
            </p:nvSpPr>
            <p:spPr bwMode="auto">
              <a:xfrm>
                <a:off x="-1032157" y="8614110"/>
                <a:ext cx="21570" cy="30452"/>
              </a:xfrm>
              <a:custGeom>
                <a:avLst/>
                <a:gdLst>
                  <a:gd name="T0" fmla="*/ 6 w 12"/>
                  <a:gd name="T1" fmla="*/ 18 h 18"/>
                  <a:gd name="T2" fmla="*/ 2 w 12"/>
                  <a:gd name="T3" fmla="*/ 16 h 18"/>
                  <a:gd name="T4" fmla="*/ 0 w 12"/>
                  <a:gd name="T5" fmla="*/ 9 h 18"/>
                  <a:gd name="T6" fmla="*/ 2 w 12"/>
                  <a:gd name="T7" fmla="*/ 2 h 18"/>
                  <a:gd name="T8" fmla="*/ 6 w 12"/>
                  <a:gd name="T9" fmla="*/ 0 h 18"/>
                  <a:gd name="T10" fmla="*/ 12 w 12"/>
                  <a:gd name="T11" fmla="*/ 9 h 18"/>
                  <a:gd name="T12" fmla="*/ 11 w 12"/>
                  <a:gd name="T13" fmla="*/ 16 h 18"/>
                  <a:gd name="T14" fmla="*/ 6 w 12"/>
                  <a:gd name="T15" fmla="*/ 18 h 18"/>
                  <a:gd name="T16" fmla="*/ 6 w 12"/>
                  <a:gd name="T17" fmla="*/ 2 h 18"/>
                  <a:gd name="T18" fmla="*/ 3 w 12"/>
                  <a:gd name="T19" fmla="*/ 9 h 18"/>
                  <a:gd name="T20" fmla="*/ 6 w 12"/>
                  <a:gd name="T21" fmla="*/ 16 h 18"/>
                  <a:gd name="T22" fmla="*/ 9 w 12"/>
                  <a:gd name="T23" fmla="*/ 9 h 18"/>
                  <a:gd name="T24" fmla="*/ 6 w 12"/>
                  <a:gd name="T25" fmla="*/ 2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 h="18">
                    <a:moveTo>
                      <a:pt x="6" y="18"/>
                    </a:moveTo>
                    <a:cubicBezTo>
                      <a:pt x="4" y="18"/>
                      <a:pt x="3" y="17"/>
                      <a:pt x="2" y="16"/>
                    </a:cubicBezTo>
                    <a:cubicBezTo>
                      <a:pt x="1" y="14"/>
                      <a:pt x="0" y="12"/>
                      <a:pt x="0" y="9"/>
                    </a:cubicBezTo>
                    <a:cubicBezTo>
                      <a:pt x="0" y="6"/>
                      <a:pt x="1" y="4"/>
                      <a:pt x="2" y="2"/>
                    </a:cubicBezTo>
                    <a:cubicBezTo>
                      <a:pt x="3" y="1"/>
                      <a:pt x="4" y="0"/>
                      <a:pt x="6" y="0"/>
                    </a:cubicBezTo>
                    <a:cubicBezTo>
                      <a:pt x="10" y="0"/>
                      <a:pt x="12" y="3"/>
                      <a:pt x="12" y="9"/>
                    </a:cubicBezTo>
                    <a:cubicBezTo>
                      <a:pt x="12" y="12"/>
                      <a:pt x="12" y="14"/>
                      <a:pt x="11" y="16"/>
                    </a:cubicBezTo>
                    <a:cubicBezTo>
                      <a:pt x="9" y="17"/>
                      <a:pt x="8" y="18"/>
                      <a:pt x="6" y="18"/>
                    </a:cubicBezTo>
                    <a:moveTo>
                      <a:pt x="6" y="2"/>
                    </a:moveTo>
                    <a:cubicBezTo>
                      <a:pt x="4" y="2"/>
                      <a:pt x="3" y="5"/>
                      <a:pt x="3" y="9"/>
                    </a:cubicBezTo>
                    <a:cubicBezTo>
                      <a:pt x="3" y="13"/>
                      <a:pt x="4" y="16"/>
                      <a:pt x="6" y="16"/>
                    </a:cubicBezTo>
                    <a:cubicBezTo>
                      <a:pt x="8" y="16"/>
                      <a:pt x="9" y="13"/>
                      <a:pt x="9" y="9"/>
                    </a:cubicBezTo>
                    <a:cubicBezTo>
                      <a:pt x="9" y="5"/>
                      <a:pt x="8" y="2"/>
                      <a:pt x="6" y="2"/>
                    </a:cubicBezTo>
                  </a:path>
                </a:pathLst>
              </a:custGeom>
              <a:solidFill>
                <a:srgbClr val="4C9A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57" name="Freeform 157">
                <a:extLst>
                  <a:ext uri="{FF2B5EF4-FFF2-40B4-BE49-F238E27FC236}">
                    <a16:creationId xmlns:a16="http://schemas.microsoft.com/office/drawing/2014/main" id="{752FAEA9-5BCC-4387-91A2-69ABAA929C08}"/>
                  </a:ext>
                </a:extLst>
              </p:cNvPr>
              <p:cNvSpPr>
                <a:spLocks noEditPoints="1"/>
              </p:cNvSpPr>
              <p:nvPr/>
            </p:nvSpPr>
            <p:spPr bwMode="auto">
              <a:xfrm>
                <a:off x="-1002975" y="8596348"/>
                <a:ext cx="21570" cy="29183"/>
              </a:xfrm>
              <a:custGeom>
                <a:avLst/>
                <a:gdLst>
                  <a:gd name="T0" fmla="*/ 6 w 12"/>
                  <a:gd name="T1" fmla="*/ 17 h 17"/>
                  <a:gd name="T2" fmla="*/ 2 w 12"/>
                  <a:gd name="T3" fmla="*/ 15 h 17"/>
                  <a:gd name="T4" fmla="*/ 0 w 12"/>
                  <a:gd name="T5" fmla="*/ 9 h 17"/>
                  <a:gd name="T6" fmla="*/ 2 w 12"/>
                  <a:gd name="T7" fmla="*/ 2 h 17"/>
                  <a:gd name="T8" fmla="*/ 6 w 12"/>
                  <a:gd name="T9" fmla="*/ 0 h 17"/>
                  <a:gd name="T10" fmla="*/ 12 w 12"/>
                  <a:gd name="T11" fmla="*/ 8 h 17"/>
                  <a:gd name="T12" fmla="*/ 10 w 12"/>
                  <a:gd name="T13" fmla="*/ 15 h 17"/>
                  <a:gd name="T14" fmla="*/ 6 w 12"/>
                  <a:gd name="T15" fmla="*/ 17 h 17"/>
                  <a:gd name="T16" fmla="*/ 6 w 12"/>
                  <a:gd name="T17" fmla="*/ 2 h 17"/>
                  <a:gd name="T18" fmla="*/ 3 w 12"/>
                  <a:gd name="T19" fmla="*/ 9 h 17"/>
                  <a:gd name="T20" fmla="*/ 6 w 12"/>
                  <a:gd name="T21" fmla="*/ 15 h 17"/>
                  <a:gd name="T22" fmla="*/ 9 w 12"/>
                  <a:gd name="T23" fmla="*/ 9 h 17"/>
                  <a:gd name="T24" fmla="*/ 6 w 12"/>
                  <a:gd name="T25" fmla="*/ 2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 h="17">
                    <a:moveTo>
                      <a:pt x="6" y="17"/>
                    </a:moveTo>
                    <a:cubicBezTo>
                      <a:pt x="4" y="17"/>
                      <a:pt x="3" y="17"/>
                      <a:pt x="2" y="15"/>
                    </a:cubicBezTo>
                    <a:cubicBezTo>
                      <a:pt x="1" y="14"/>
                      <a:pt x="0" y="12"/>
                      <a:pt x="0" y="9"/>
                    </a:cubicBezTo>
                    <a:cubicBezTo>
                      <a:pt x="0" y="6"/>
                      <a:pt x="1" y="3"/>
                      <a:pt x="2" y="2"/>
                    </a:cubicBezTo>
                    <a:cubicBezTo>
                      <a:pt x="3" y="0"/>
                      <a:pt x="4" y="0"/>
                      <a:pt x="6" y="0"/>
                    </a:cubicBezTo>
                    <a:cubicBezTo>
                      <a:pt x="10" y="0"/>
                      <a:pt x="12" y="2"/>
                      <a:pt x="12" y="8"/>
                    </a:cubicBezTo>
                    <a:cubicBezTo>
                      <a:pt x="12" y="11"/>
                      <a:pt x="11" y="13"/>
                      <a:pt x="10" y="15"/>
                    </a:cubicBezTo>
                    <a:cubicBezTo>
                      <a:pt x="9" y="17"/>
                      <a:pt x="8" y="17"/>
                      <a:pt x="6" y="17"/>
                    </a:cubicBezTo>
                    <a:moveTo>
                      <a:pt x="6" y="2"/>
                    </a:moveTo>
                    <a:cubicBezTo>
                      <a:pt x="4" y="2"/>
                      <a:pt x="3" y="4"/>
                      <a:pt x="3" y="9"/>
                    </a:cubicBezTo>
                    <a:cubicBezTo>
                      <a:pt x="3" y="13"/>
                      <a:pt x="4" y="15"/>
                      <a:pt x="6" y="15"/>
                    </a:cubicBezTo>
                    <a:cubicBezTo>
                      <a:pt x="8" y="15"/>
                      <a:pt x="9" y="13"/>
                      <a:pt x="9" y="9"/>
                    </a:cubicBezTo>
                    <a:cubicBezTo>
                      <a:pt x="9" y="4"/>
                      <a:pt x="8" y="2"/>
                      <a:pt x="6" y="2"/>
                    </a:cubicBezTo>
                  </a:path>
                </a:pathLst>
              </a:custGeom>
              <a:solidFill>
                <a:srgbClr val="B4519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58" name="Freeform 158">
                <a:extLst>
                  <a:ext uri="{FF2B5EF4-FFF2-40B4-BE49-F238E27FC236}">
                    <a16:creationId xmlns:a16="http://schemas.microsoft.com/office/drawing/2014/main" id="{1651CDCF-7C4F-4943-A4C8-A276A828931B}"/>
                  </a:ext>
                </a:extLst>
              </p:cNvPr>
              <p:cNvSpPr>
                <a:spLocks/>
              </p:cNvSpPr>
              <p:nvPr/>
            </p:nvSpPr>
            <p:spPr bwMode="auto">
              <a:xfrm>
                <a:off x="-972523" y="8567165"/>
                <a:ext cx="10150" cy="29183"/>
              </a:xfrm>
              <a:custGeom>
                <a:avLst/>
                <a:gdLst>
                  <a:gd name="T0" fmla="*/ 6 w 6"/>
                  <a:gd name="T1" fmla="*/ 0 h 17"/>
                  <a:gd name="T2" fmla="*/ 6 w 6"/>
                  <a:gd name="T3" fmla="*/ 17 h 17"/>
                  <a:gd name="T4" fmla="*/ 3 w 6"/>
                  <a:gd name="T5" fmla="*/ 17 h 17"/>
                  <a:gd name="T6" fmla="*/ 3 w 6"/>
                  <a:gd name="T7" fmla="*/ 3 h 17"/>
                  <a:gd name="T8" fmla="*/ 1 w 6"/>
                  <a:gd name="T9" fmla="*/ 4 h 17"/>
                  <a:gd name="T10" fmla="*/ 0 w 6"/>
                  <a:gd name="T11" fmla="*/ 4 h 17"/>
                  <a:gd name="T12" fmla="*/ 0 w 6"/>
                  <a:gd name="T13" fmla="*/ 2 h 17"/>
                  <a:gd name="T14" fmla="*/ 1 w 6"/>
                  <a:gd name="T15" fmla="*/ 2 h 17"/>
                  <a:gd name="T16" fmla="*/ 2 w 6"/>
                  <a:gd name="T17" fmla="*/ 1 h 17"/>
                  <a:gd name="T18" fmla="*/ 3 w 6"/>
                  <a:gd name="T19" fmla="*/ 0 h 17"/>
                  <a:gd name="T20" fmla="*/ 5 w 6"/>
                  <a:gd name="T21" fmla="*/ 0 h 17"/>
                  <a:gd name="T22" fmla="*/ 6 w 6"/>
                  <a:gd name="T23"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 h="17">
                    <a:moveTo>
                      <a:pt x="6" y="0"/>
                    </a:moveTo>
                    <a:cubicBezTo>
                      <a:pt x="6" y="17"/>
                      <a:pt x="6" y="17"/>
                      <a:pt x="6" y="17"/>
                    </a:cubicBezTo>
                    <a:cubicBezTo>
                      <a:pt x="3" y="17"/>
                      <a:pt x="3" y="17"/>
                      <a:pt x="3" y="17"/>
                    </a:cubicBezTo>
                    <a:cubicBezTo>
                      <a:pt x="3" y="3"/>
                      <a:pt x="3" y="3"/>
                      <a:pt x="3" y="3"/>
                    </a:cubicBezTo>
                    <a:cubicBezTo>
                      <a:pt x="3" y="3"/>
                      <a:pt x="2" y="4"/>
                      <a:pt x="1" y="4"/>
                    </a:cubicBezTo>
                    <a:cubicBezTo>
                      <a:pt x="1" y="4"/>
                      <a:pt x="0" y="4"/>
                      <a:pt x="0" y="4"/>
                    </a:cubicBezTo>
                    <a:cubicBezTo>
                      <a:pt x="0" y="2"/>
                      <a:pt x="0" y="2"/>
                      <a:pt x="0" y="2"/>
                    </a:cubicBezTo>
                    <a:cubicBezTo>
                      <a:pt x="0" y="2"/>
                      <a:pt x="0" y="2"/>
                      <a:pt x="1" y="2"/>
                    </a:cubicBezTo>
                    <a:cubicBezTo>
                      <a:pt x="1" y="1"/>
                      <a:pt x="2" y="1"/>
                      <a:pt x="2" y="1"/>
                    </a:cubicBezTo>
                    <a:cubicBezTo>
                      <a:pt x="3" y="1"/>
                      <a:pt x="3" y="1"/>
                      <a:pt x="3" y="0"/>
                    </a:cubicBezTo>
                    <a:cubicBezTo>
                      <a:pt x="4" y="0"/>
                      <a:pt x="4" y="0"/>
                      <a:pt x="5" y="0"/>
                    </a:cubicBezTo>
                    <a:lnTo>
                      <a:pt x="6" y="0"/>
                    </a:lnTo>
                    <a:close/>
                  </a:path>
                </a:pathLst>
              </a:custGeom>
              <a:solidFill>
                <a:srgbClr val="4C9A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grpSp>
        <p:sp>
          <p:nvSpPr>
            <p:cNvPr id="173" name="Freeform 169">
              <a:extLst>
                <a:ext uri="{FF2B5EF4-FFF2-40B4-BE49-F238E27FC236}">
                  <a16:creationId xmlns:a16="http://schemas.microsoft.com/office/drawing/2014/main" id="{4C226D89-0D86-49CE-A778-A85D6D110619}"/>
                </a:ext>
              </a:extLst>
            </p:cNvPr>
            <p:cNvSpPr>
              <a:spLocks/>
            </p:cNvSpPr>
            <p:nvPr/>
          </p:nvSpPr>
          <p:spPr bwMode="auto">
            <a:xfrm>
              <a:off x="-1160307" y="8649638"/>
              <a:ext cx="237269" cy="237269"/>
            </a:xfrm>
            <a:custGeom>
              <a:avLst/>
              <a:gdLst>
                <a:gd name="T0" fmla="*/ 88 w 138"/>
                <a:gd name="T1" fmla="*/ 40 h 137"/>
                <a:gd name="T2" fmla="*/ 138 w 138"/>
                <a:gd name="T3" fmla="*/ 0 h 137"/>
                <a:gd name="T4" fmla="*/ 0 w 138"/>
                <a:gd name="T5" fmla="*/ 0 h 137"/>
                <a:gd name="T6" fmla="*/ 50 w 138"/>
                <a:gd name="T7" fmla="*/ 40 h 137"/>
                <a:gd name="T8" fmla="*/ 62 w 138"/>
                <a:gd name="T9" fmla="*/ 56 h 137"/>
                <a:gd name="T10" fmla="*/ 62 w 138"/>
                <a:gd name="T11" fmla="*/ 95 h 137"/>
                <a:gd name="T12" fmla="*/ 105 w 138"/>
                <a:gd name="T13" fmla="*/ 137 h 137"/>
                <a:gd name="T14" fmla="*/ 115 w 138"/>
                <a:gd name="T15" fmla="*/ 137 h 137"/>
                <a:gd name="T16" fmla="*/ 122 w 138"/>
                <a:gd name="T17" fmla="*/ 131 h 137"/>
                <a:gd name="T18" fmla="*/ 115 w 138"/>
                <a:gd name="T19" fmla="*/ 124 h 137"/>
                <a:gd name="T20" fmla="*/ 105 w 138"/>
                <a:gd name="T21" fmla="*/ 124 h 137"/>
                <a:gd name="T22" fmla="*/ 76 w 138"/>
                <a:gd name="T23" fmla="*/ 95 h 137"/>
                <a:gd name="T24" fmla="*/ 76 w 138"/>
                <a:gd name="T25" fmla="*/ 56 h 137"/>
                <a:gd name="T26" fmla="*/ 88 w 138"/>
                <a:gd name="T27" fmla="*/ 40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8" h="137">
                  <a:moveTo>
                    <a:pt x="88" y="40"/>
                  </a:moveTo>
                  <a:cubicBezTo>
                    <a:pt x="110" y="35"/>
                    <a:pt x="128" y="20"/>
                    <a:pt x="138" y="0"/>
                  </a:cubicBezTo>
                  <a:cubicBezTo>
                    <a:pt x="0" y="0"/>
                    <a:pt x="0" y="0"/>
                    <a:pt x="0" y="0"/>
                  </a:cubicBezTo>
                  <a:cubicBezTo>
                    <a:pt x="10" y="20"/>
                    <a:pt x="28" y="35"/>
                    <a:pt x="50" y="40"/>
                  </a:cubicBezTo>
                  <a:cubicBezTo>
                    <a:pt x="57" y="42"/>
                    <a:pt x="62" y="48"/>
                    <a:pt x="62" y="56"/>
                  </a:cubicBezTo>
                  <a:cubicBezTo>
                    <a:pt x="62" y="95"/>
                    <a:pt x="62" y="95"/>
                    <a:pt x="62" y="95"/>
                  </a:cubicBezTo>
                  <a:cubicBezTo>
                    <a:pt x="62" y="118"/>
                    <a:pt x="81" y="137"/>
                    <a:pt x="105" y="137"/>
                  </a:cubicBezTo>
                  <a:cubicBezTo>
                    <a:pt x="115" y="137"/>
                    <a:pt x="115" y="137"/>
                    <a:pt x="115" y="137"/>
                  </a:cubicBezTo>
                  <a:cubicBezTo>
                    <a:pt x="119" y="137"/>
                    <a:pt x="122" y="134"/>
                    <a:pt x="122" y="131"/>
                  </a:cubicBezTo>
                  <a:cubicBezTo>
                    <a:pt x="122" y="127"/>
                    <a:pt x="119" y="124"/>
                    <a:pt x="115" y="124"/>
                  </a:cubicBezTo>
                  <a:cubicBezTo>
                    <a:pt x="105" y="124"/>
                    <a:pt x="105" y="124"/>
                    <a:pt x="105" y="124"/>
                  </a:cubicBezTo>
                  <a:cubicBezTo>
                    <a:pt x="89" y="124"/>
                    <a:pt x="76" y="111"/>
                    <a:pt x="76" y="95"/>
                  </a:cubicBezTo>
                  <a:cubicBezTo>
                    <a:pt x="76" y="56"/>
                    <a:pt x="76" y="56"/>
                    <a:pt x="76" y="56"/>
                  </a:cubicBezTo>
                  <a:cubicBezTo>
                    <a:pt x="76" y="48"/>
                    <a:pt x="81" y="42"/>
                    <a:pt x="88" y="40"/>
                  </a:cubicBezTo>
                </a:path>
              </a:pathLst>
            </a:custGeom>
            <a:solidFill>
              <a:srgbClr val="74747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grpSp>
          <p:nvGrpSpPr>
            <p:cNvPr id="174" name="Group 173">
              <a:extLst>
                <a:ext uri="{FF2B5EF4-FFF2-40B4-BE49-F238E27FC236}">
                  <a16:creationId xmlns:a16="http://schemas.microsoft.com/office/drawing/2014/main" id="{8390B7B3-DEC4-4725-AB67-D5A2F678B638}"/>
                </a:ext>
              </a:extLst>
            </p:cNvPr>
            <p:cNvGrpSpPr/>
            <p:nvPr/>
          </p:nvGrpSpPr>
          <p:grpSpPr>
            <a:xfrm>
              <a:off x="-884245" y="8901237"/>
              <a:ext cx="661413" cy="49486"/>
              <a:chOff x="-782063" y="8923701"/>
              <a:chExt cx="661413" cy="49486"/>
            </a:xfrm>
          </p:grpSpPr>
          <p:sp>
            <p:nvSpPr>
              <p:cNvPr id="185" name="Rectangle 170">
                <a:extLst>
                  <a:ext uri="{FF2B5EF4-FFF2-40B4-BE49-F238E27FC236}">
                    <a16:creationId xmlns:a16="http://schemas.microsoft.com/office/drawing/2014/main" id="{5C152036-7EE0-45E3-9785-51C7CB6DD096}"/>
                  </a:ext>
                </a:extLst>
              </p:cNvPr>
              <p:cNvSpPr>
                <a:spLocks noChangeArrowheads="1"/>
              </p:cNvSpPr>
              <p:nvPr/>
            </p:nvSpPr>
            <p:spPr bwMode="auto">
              <a:xfrm>
                <a:off x="-625638" y="8966842"/>
                <a:ext cx="24107" cy="634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86" name="Rectangle 171">
                <a:extLst>
                  <a:ext uri="{FF2B5EF4-FFF2-40B4-BE49-F238E27FC236}">
                    <a16:creationId xmlns:a16="http://schemas.microsoft.com/office/drawing/2014/main" id="{F0AD6547-7FCD-48DC-BA3D-BEF1B95193A6}"/>
                  </a:ext>
                </a:extLst>
              </p:cNvPr>
              <p:cNvSpPr>
                <a:spLocks noChangeArrowheads="1"/>
              </p:cNvSpPr>
              <p:nvPr/>
            </p:nvSpPr>
            <p:spPr bwMode="auto">
              <a:xfrm>
                <a:off x="-680197" y="8966842"/>
                <a:ext cx="24107" cy="634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87" name="Rectangle 172">
                <a:extLst>
                  <a:ext uri="{FF2B5EF4-FFF2-40B4-BE49-F238E27FC236}">
                    <a16:creationId xmlns:a16="http://schemas.microsoft.com/office/drawing/2014/main" id="{A2A97665-30C3-482C-B2FB-EB1DFEA9EA9B}"/>
                  </a:ext>
                </a:extLst>
              </p:cNvPr>
              <p:cNvSpPr>
                <a:spLocks noChangeArrowheads="1"/>
              </p:cNvSpPr>
              <p:nvPr/>
            </p:nvSpPr>
            <p:spPr bwMode="auto">
              <a:xfrm>
                <a:off x="-708111" y="8966842"/>
                <a:ext cx="24107" cy="634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88" name="Rectangle 174">
                <a:extLst>
                  <a:ext uri="{FF2B5EF4-FFF2-40B4-BE49-F238E27FC236}">
                    <a16:creationId xmlns:a16="http://schemas.microsoft.com/office/drawing/2014/main" id="{5FF0AB75-AEB5-4E5F-B5C6-07EA17552303}"/>
                  </a:ext>
                </a:extLst>
              </p:cNvPr>
              <p:cNvSpPr>
                <a:spLocks noChangeArrowheads="1"/>
              </p:cNvSpPr>
              <p:nvPr/>
            </p:nvSpPr>
            <p:spPr bwMode="auto">
              <a:xfrm>
                <a:off x="-734756" y="8966842"/>
                <a:ext cx="24107" cy="634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89" name="Freeform 176">
                <a:extLst>
                  <a:ext uri="{FF2B5EF4-FFF2-40B4-BE49-F238E27FC236}">
                    <a16:creationId xmlns:a16="http://schemas.microsoft.com/office/drawing/2014/main" id="{7F15B834-3859-4B01-87EB-4A598D15A85F}"/>
                  </a:ext>
                </a:extLst>
              </p:cNvPr>
              <p:cNvSpPr>
                <a:spLocks/>
              </p:cNvSpPr>
              <p:nvPr/>
            </p:nvSpPr>
            <p:spPr bwMode="auto">
              <a:xfrm>
                <a:off x="-762670" y="8964303"/>
                <a:ext cx="24107" cy="8882"/>
              </a:xfrm>
              <a:custGeom>
                <a:avLst/>
                <a:gdLst>
                  <a:gd name="T0" fmla="*/ 14 w 14"/>
                  <a:gd name="T1" fmla="*/ 5 h 5"/>
                  <a:gd name="T2" fmla="*/ 14 w 14"/>
                  <a:gd name="T3" fmla="*/ 1 h 5"/>
                  <a:gd name="T4" fmla="*/ 3 w 14"/>
                  <a:gd name="T5" fmla="*/ 1 h 5"/>
                  <a:gd name="T6" fmla="*/ 3 w 14"/>
                  <a:gd name="T7" fmla="*/ 1 h 5"/>
                  <a:gd name="T8" fmla="*/ 1 w 14"/>
                  <a:gd name="T9" fmla="*/ 0 h 5"/>
                  <a:gd name="T10" fmla="*/ 0 w 14"/>
                  <a:gd name="T11" fmla="*/ 5 h 5"/>
                  <a:gd name="T12" fmla="*/ 3 w 14"/>
                  <a:gd name="T13" fmla="*/ 5 h 5"/>
                  <a:gd name="T14" fmla="*/ 3 w 14"/>
                  <a:gd name="T15" fmla="*/ 5 h 5"/>
                  <a:gd name="T16" fmla="*/ 14 w 14"/>
                  <a:gd name="T17" fmla="*/ 5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 h="5">
                    <a:moveTo>
                      <a:pt x="14" y="5"/>
                    </a:moveTo>
                    <a:cubicBezTo>
                      <a:pt x="14" y="1"/>
                      <a:pt x="14" y="1"/>
                      <a:pt x="14" y="1"/>
                    </a:cubicBezTo>
                    <a:cubicBezTo>
                      <a:pt x="3" y="1"/>
                      <a:pt x="3" y="1"/>
                      <a:pt x="3" y="1"/>
                    </a:cubicBezTo>
                    <a:cubicBezTo>
                      <a:pt x="3" y="1"/>
                      <a:pt x="3" y="1"/>
                      <a:pt x="3" y="1"/>
                    </a:cubicBezTo>
                    <a:cubicBezTo>
                      <a:pt x="2" y="1"/>
                      <a:pt x="1" y="0"/>
                      <a:pt x="1" y="0"/>
                    </a:cubicBezTo>
                    <a:cubicBezTo>
                      <a:pt x="0" y="5"/>
                      <a:pt x="0" y="5"/>
                      <a:pt x="0" y="5"/>
                    </a:cubicBezTo>
                    <a:cubicBezTo>
                      <a:pt x="1" y="5"/>
                      <a:pt x="2" y="5"/>
                      <a:pt x="3" y="5"/>
                    </a:cubicBezTo>
                    <a:cubicBezTo>
                      <a:pt x="3" y="5"/>
                      <a:pt x="3" y="5"/>
                      <a:pt x="3" y="5"/>
                    </a:cubicBezTo>
                    <a:lnTo>
                      <a:pt x="14"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90" name="Rectangle 177">
                <a:extLst>
                  <a:ext uri="{FF2B5EF4-FFF2-40B4-BE49-F238E27FC236}">
                    <a16:creationId xmlns:a16="http://schemas.microsoft.com/office/drawing/2014/main" id="{CB115DC2-F658-4103-9826-2DD38C244D52}"/>
                  </a:ext>
                </a:extLst>
              </p:cNvPr>
              <p:cNvSpPr>
                <a:spLocks noChangeArrowheads="1"/>
              </p:cNvSpPr>
              <p:nvPr/>
            </p:nvSpPr>
            <p:spPr bwMode="auto">
              <a:xfrm>
                <a:off x="-652283" y="8966842"/>
                <a:ext cx="24107" cy="634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91" name="Freeform 208">
                <a:extLst>
                  <a:ext uri="{FF2B5EF4-FFF2-40B4-BE49-F238E27FC236}">
                    <a16:creationId xmlns:a16="http://schemas.microsoft.com/office/drawing/2014/main" id="{74DE8FBB-D88E-42C5-8C4D-580D7DE59DD0}"/>
                  </a:ext>
                </a:extLst>
              </p:cNvPr>
              <p:cNvSpPr>
                <a:spLocks/>
              </p:cNvSpPr>
              <p:nvPr/>
            </p:nvSpPr>
            <p:spPr bwMode="auto">
              <a:xfrm>
                <a:off x="-758864" y="8923701"/>
                <a:ext cx="24107" cy="8882"/>
              </a:xfrm>
              <a:custGeom>
                <a:avLst/>
                <a:gdLst>
                  <a:gd name="T0" fmla="*/ 1 w 14"/>
                  <a:gd name="T1" fmla="*/ 5 h 5"/>
                  <a:gd name="T2" fmla="*/ 14 w 14"/>
                  <a:gd name="T3" fmla="*/ 5 h 5"/>
                  <a:gd name="T4" fmla="*/ 14 w 14"/>
                  <a:gd name="T5" fmla="*/ 0 h 5"/>
                  <a:gd name="T6" fmla="*/ 1 w 14"/>
                  <a:gd name="T7" fmla="*/ 0 h 5"/>
                  <a:gd name="T8" fmla="*/ 0 w 14"/>
                  <a:gd name="T9" fmla="*/ 0 h 5"/>
                  <a:gd name="T10" fmla="*/ 1 w 14"/>
                  <a:gd name="T11" fmla="*/ 5 h 5"/>
                  <a:gd name="T12" fmla="*/ 1 w 14"/>
                  <a:gd name="T13" fmla="*/ 5 h 5"/>
                </a:gdLst>
                <a:ahLst/>
                <a:cxnLst>
                  <a:cxn ang="0">
                    <a:pos x="T0" y="T1"/>
                  </a:cxn>
                  <a:cxn ang="0">
                    <a:pos x="T2" y="T3"/>
                  </a:cxn>
                  <a:cxn ang="0">
                    <a:pos x="T4" y="T5"/>
                  </a:cxn>
                  <a:cxn ang="0">
                    <a:pos x="T6" y="T7"/>
                  </a:cxn>
                  <a:cxn ang="0">
                    <a:pos x="T8" y="T9"/>
                  </a:cxn>
                  <a:cxn ang="0">
                    <a:pos x="T10" y="T11"/>
                  </a:cxn>
                  <a:cxn ang="0">
                    <a:pos x="T12" y="T13"/>
                  </a:cxn>
                </a:cxnLst>
                <a:rect l="0" t="0" r="r" b="b"/>
                <a:pathLst>
                  <a:path w="14" h="5">
                    <a:moveTo>
                      <a:pt x="1" y="5"/>
                    </a:moveTo>
                    <a:cubicBezTo>
                      <a:pt x="14" y="5"/>
                      <a:pt x="14" y="5"/>
                      <a:pt x="14" y="5"/>
                    </a:cubicBezTo>
                    <a:cubicBezTo>
                      <a:pt x="14" y="0"/>
                      <a:pt x="14" y="0"/>
                      <a:pt x="14" y="0"/>
                    </a:cubicBezTo>
                    <a:cubicBezTo>
                      <a:pt x="1" y="0"/>
                      <a:pt x="1" y="0"/>
                      <a:pt x="1" y="0"/>
                    </a:cubicBezTo>
                    <a:cubicBezTo>
                      <a:pt x="1" y="0"/>
                      <a:pt x="1" y="0"/>
                      <a:pt x="0" y="0"/>
                    </a:cubicBezTo>
                    <a:cubicBezTo>
                      <a:pt x="1" y="5"/>
                      <a:pt x="1" y="5"/>
                      <a:pt x="1" y="5"/>
                    </a:cubicBezTo>
                    <a:cubicBezTo>
                      <a:pt x="1" y="5"/>
                      <a:pt x="1" y="5"/>
                      <a:pt x="1" y="5"/>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92" name="Freeform 218">
                <a:extLst>
                  <a:ext uri="{FF2B5EF4-FFF2-40B4-BE49-F238E27FC236}">
                    <a16:creationId xmlns:a16="http://schemas.microsoft.com/office/drawing/2014/main" id="{99792FEE-6016-48A9-A2FC-EC98FAB11D59}"/>
                  </a:ext>
                </a:extLst>
              </p:cNvPr>
              <p:cNvSpPr>
                <a:spLocks/>
              </p:cNvSpPr>
              <p:nvPr/>
            </p:nvSpPr>
            <p:spPr bwMode="auto">
              <a:xfrm>
                <a:off x="-781702" y="8924971"/>
                <a:ext cx="20302" cy="20302"/>
              </a:xfrm>
              <a:custGeom>
                <a:avLst/>
                <a:gdLst>
                  <a:gd name="T0" fmla="*/ 12 w 12"/>
                  <a:gd name="T1" fmla="*/ 4 h 12"/>
                  <a:gd name="T2" fmla="*/ 11 w 12"/>
                  <a:gd name="T3" fmla="*/ 0 h 12"/>
                  <a:gd name="T4" fmla="*/ 0 w 12"/>
                  <a:gd name="T5" fmla="*/ 11 h 12"/>
                  <a:gd name="T6" fmla="*/ 4 w 12"/>
                  <a:gd name="T7" fmla="*/ 12 h 12"/>
                  <a:gd name="T8" fmla="*/ 12 w 12"/>
                  <a:gd name="T9" fmla="*/ 4 h 12"/>
                </a:gdLst>
                <a:ahLst/>
                <a:cxnLst>
                  <a:cxn ang="0">
                    <a:pos x="T0" y="T1"/>
                  </a:cxn>
                  <a:cxn ang="0">
                    <a:pos x="T2" y="T3"/>
                  </a:cxn>
                  <a:cxn ang="0">
                    <a:pos x="T4" y="T5"/>
                  </a:cxn>
                  <a:cxn ang="0">
                    <a:pos x="T6" y="T7"/>
                  </a:cxn>
                  <a:cxn ang="0">
                    <a:pos x="T8" y="T9"/>
                  </a:cxn>
                </a:cxnLst>
                <a:rect l="0" t="0" r="r" b="b"/>
                <a:pathLst>
                  <a:path w="12" h="12">
                    <a:moveTo>
                      <a:pt x="12" y="4"/>
                    </a:moveTo>
                    <a:cubicBezTo>
                      <a:pt x="11" y="0"/>
                      <a:pt x="11" y="0"/>
                      <a:pt x="11" y="0"/>
                    </a:cubicBezTo>
                    <a:cubicBezTo>
                      <a:pt x="5" y="1"/>
                      <a:pt x="1" y="6"/>
                      <a:pt x="0" y="11"/>
                    </a:cubicBezTo>
                    <a:cubicBezTo>
                      <a:pt x="4" y="12"/>
                      <a:pt x="4" y="12"/>
                      <a:pt x="4" y="12"/>
                    </a:cubicBezTo>
                    <a:cubicBezTo>
                      <a:pt x="5" y="8"/>
                      <a:pt x="8" y="5"/>
                      <a:pt x="12" y="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93" name="Freeform: Shape 192">
                <a:extLst>
                  <a:ext uri="{FF2B5EF4-FFF2-40B4-BE49-F238E27FC236}">
                    <a16:creationId xmlns:a16="http://schemas.microsoft.com/office/drawing/2014/main" id="{CE39A5A7-3BAD-4E89-8C00-9066B46742EF}"/>
                  </a:ext>
                </a:extLst>
              </p:cNvPr>
              <p:cNvSpPr>
                <a:spLocks/>
              </p:cNvSpPr>
              <p:nvPr/>
            </p:nvSpPr>
            <p:spPr bwMode="auto">
              <a:xfrm>
                <a:off x="-782063" y="8927977"/>
                <a:ext cx="654583" cy="41395"/>
              </a:xfrm>
              <a:custGeom>
                <a:avLst/>
                <a:gdLst>
                  <a:gd name="connsiteX0" fmla="*/ 76649 w 2427214"/>
                  <a:gd name="connsiteY0" fmla="*/ 0 h 176007"/>
                  <a:gd name="connsiteX1" fmla="*/ 2350564 w 2427214"/>
                  <a:gd name="connsiteY1" fmla="*/ 0 h 176007"/>
                  <a:gd name="connsiteX2" fmla="*/ 2427214 w 2427214"/>
                  <a:gd name="connsiteY2" fmla="*/ 76748 h 176007"/>
                  <a:gd name="connsiteX3" fmla="*/ 2350564 w 2427214"/>
                  <a:gd name="connsiteY3" fmla="*/ 153495 h 176007"/>
                  <a:gd name="connsiteX4" fmla="*/ 1073084 w 2427214"/>
                  <a:gd name="connsiteY4" fmla="*/ 153495 h 176007"/>
                  <a:gd name="connsiteX5" fmla="*/ 1064601 w 2427214"/>
                  <a:gd name="connsiteY5" fmla="*/ 161390 h 176007"/>
                  <a:gd name="connsiteX6" fmla="*/ 1048893 w 2427214"/>
                  <a:gd name="connsiteY6" fmla="*/ 176007 h 176007"/>
                  <a:gd name="connsiteX7" fmla="*/ 953428 w 2427214"/>
                  <a:gd name="connsiteY7" fmla="*/ 176007 h 176007"/>
                  <a:gd name="connsiteX8" fmla="*/ 977274 w 2427214"/>
                  <a:gd name="connsiteY8" fmla="*/ 153495 h 176007"/>
                  <a:gd name="connsiteX9" fmla="*/ 76649 w 2427214"/>
                  <a:gd name="connsiteY9" fmla="*/ 153495 h 176007"/>
                  <a:gd name="connsiteX10" fmla="*/ 0 w 2427214"/>
                  <a:gd name="connsiteY10" fmla="*/ 76748 h 176007"/>
                  <a:gd name="connsiteX11" fmla="*/ 76649 w 2427214"/>
                  <a:gd name="connsiteY11" fmla="*/ 0 h 176007"/>
                  <a:gd name="connsiteX0" fmla="*/ 76649 w 2427214"/>
                  <a:gd name="connsiteY0" fmla="*/ 0 h 176007"/>
                  <a:gd name="connsiteX1" fmla="*/ 2350564 w 2427214"/>
                  <a:gd name="connsiteY1" fmla="*/ 0 h 176007"/>
                  <a:gd name="connsiteX2" fmla="*/ 2427214 w 2427214"/>
                  <a:gd name="connsiteY2" fmla="*/ 76748 h 176007"/>
                  <a:gd name="connsiteX3" fmla="*/ 2350564 w 2427214"/>
                  <a:gd name="connsiteY3" fmla="*/ 153495 h 176007"/>
                  <a:gd name="connsiteX4" fmla="*/ 1073084 w 2427214"/>
                  <a:gd name="connsiteY4" fmla="*/ 153495 h 176007"/>
                  <a:gd name="connsiteX5" fmla="*/ 1064601 w 2427214"/>
                  <a:gd name="connsiteY5" fmla="*/ 161390 h 176007"/>
                  <a:gd name="connsiteX6" fmla="*/ 953428 w 2427214"/>
                  <a:gd name="connsiteY6" fmla="*/ 176007 h 176007"/>
                  <a:gd name="connsiteX7" fmla="*/ 977274 w 2427214"/>
                  <a:gd name="connsiteY7" fmla="*/ 153495 h 176007"/>
                  <a:gd name="connsiteX8" fmla="*/ 76649 w 2427214"/>
                  <a:gd name="connsiteY8" fmla="*/ 153495 h 176007"/>
                  <a:gd name="connsiteX9" fmla="*/ 0 w 2427214"/>
                  <a:gd name="connsiteY9" fmla="*/ 76748 h 176007"/>
                  <a:gd name="connsiteX10" fmla="*/ 76649 w 2427214"/>
                  <a:gd name="connsiteY10" fmla="*/ 0 h 176007"/>
                  <a:gd name="connsiteX0" fmla="*/ 76649 w 2427214"/>
                  <a:gd name="connsiteY0" fmla="*/ 0 h 176007"/>
                  <a:gd name="connsiteX1" fmla="*/ 2350564 w 2427214"/>
                  <a:gd name="connsiteY1" fmla="*/ 0 h 176007"/>
                  <a:gd name="connsiteX2" fmla="*/ 2427214 w 2427214"/>
                  <a:gd name="connsiteY2" fmla="*/ 76748 h 176007"/>
                  <a:gd name="connsiteX3" fmla="*/ 2350564 w 2427214"/>
                  <a:gd name="connsiteY3" fmla="*/ 153495 h 176007"/>
                  <a:gd name="connsiteX4" fmla="*/ 1073084 w 2427214"/>
                  <a:gd name="connsiteY4" fmla="*/ 153495 h 176007"/>
                  <a:gd name="connsiteX5" fmla="*/ 953428 w 2427214"/>
                  <a:gd name="connsiteY5" fmla="*/ 176007 h 176007"/>
                  <a:gd name="connsiteX6" fmla="*/ 977274 w 2427214"/>
                  <a:gd name="connsiteY6" fmla="*/ 153495 h 176007"/>
                  <a:gd name="connsiteX7" fmla="*/ 76649 w 2427214"/>
                  <a:gd name="connsiteY7" fmla="*/ 153495 h 176007"/>
                  <a:gd name="connsiteX8" fmla="*/ 0 w 2427214"/>
                  <a:gd name="connsiteY8" fmla="*/ 76748 h 176007"/>
                  <a:gd name="connsiteX9" fmla="*/ 76649 w 2427214"/>
                  <a:gd name="connsiteY9" fmla="*/ 0 h 176007"/>
                  <a:gd name="connsiteX0" fmla="*/ 76649 w 2427214"/>
                  <a:gd name="connsiteY0" fmla="*/ 0 h 153495"/>
                  <a:gd name="connsiteX1" fmla="*/ 2350564 w 2427214"/>
                  <a:gd name="connsiteY1" fmla="*/ 0 h 153495"/>
                  <a:gd name="connsiteX2" fmla="*/ 2427214 w 2427214"/>
                  <a:gd name="connsiteY2" fmla="*/ 76748 h 153495"/>
                  <a:gd name="connsiteX3" fmla="*/ 2350564 w 2427214"/>
                  <a:gd name="connsiteY3" fmla="*/ 153495 h 153495"/>
                  <a:gd name="connsiteX4" fmla="*/ 1073084 w 2427214"/>
                  <a:gd name="connsiteY4" fmla="*/ 153495 h 153495"/>
                  <a:gd name="connsiteX5" fmla="*/ 977274 w 2427214"/>
                  <a:gd name="connsiteY5" fmla="*/ 153495 h 153495"/>
                  <a:gd name="connsiteX6" fmla="*/ 76649 w 2427214"/>
                  <a:gd name="connsiteY6" fmla="*/ 153495 h 153495"/>
                  <a:gd name="connsiteX7" fmla="*/ 0 w 2427214"/>
                  <a:gd name="connsiteY7" fmla="*/ 76748 h 153495"/>
                  <a:gd name="connsiteX8" fmla="*/ 76649 w 2427214"/>
                  <a:gd name="connsiteY8" fmla="*/ 0 h 153495"/>
                  <a:gd name="connsiteX0" fmla="*/ 76649 w 2427214"/>
                  <a:gd name="connsiteY0" fmla="*/ 0 h 153495"/>
                  <a:gd name="connsiteX1" fmla="*/ 2350564 w 2427214"/>
                  <a:gd name="connsiteY1" fmla="*/ 0 h 153495"/>
                  <a:gd name="connsiteX2" fmla="*/ 2427214 w 2427214"/>
                  <a:gd name="connsiteY2" fmla="*/ 76748 h 153495"/>
                  <a:gd name="connsiteX3" fmla="*/ 2350564 w 2427214"/>
                  <a:gd name="connsiteY3" fmla="*/ 153495 h 153495"/>
                  <a:gd name="connsiteX4" fmla="*/ 1073084 w 2427214"/>
                  <a:gd name="connsiteY4" fmla="*/ 153495 h 153495"/>
                  <a:gd name="connsiteX5" fmla="*/ 76649 w 2427214"/>
                  <a:gd name="connsiteY5" fmla="*/ 153495 h 153495"/>
                  <a:gd name="connsiteX6" fmla="*/ 0 w 2427214"/>
                  <a:gd name="connsiteY6" fmla="*/ 76748 h 153495"/>
                  <a:gd name="connsiteX7" fmla="*/ 76649 w 2427214"/>
                  <a:gd name="connsiteY7" fmla="*/ 0 h 153495"/>
                  <a:gd name="connsiteX0" fmla="*/ 76649 w 2427214"/>
                  <a:gd name="connsiteY0" fmla="*/ 0 h 153495"/>
                  <a:gd name="connsiteX1" fmla="*/ 2350564 w 2427214"/>
                  <a:gd name="connsiteY1" fmla="*/ 0 h 153495"/>
                  <a:gd name="connsiteX2" fmla="*/ 2427214 w 2427214"/>
                  <a:gd name="connsiteY2" fmla="*/ 76748 h 153495"/>
                  <a:gd name="connsiteX3" fmla="*/ 2350564 w 2427214"/>
                  <a:gd name="connsiteY3" fmla="*/ 153495 h 153495"/>
                  <a:gd name="connsiteX4" fmla="*/ 76649 w 2427214"/>
                  <a:gd name="connsiteY4" fmla="*/ 153495 h 153495"/>
                  <a:gd name="connsiteX5" fmla="*/ 0 w 2427214"/>
                  <a:gd name="connsiteY5" fmla="*/ 76748 h 153495"/>
                  <a:gd name="connsiteX6" fmla="*/ 76649 w 2427214"/>
                  <a:gd name="connsiteY6" fmla="*/ 0 h 153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27214" h="153495">
                    <a:moveTo>
                      <a:pt x="76649" y="0"/>
                    </a:moveTo>
                    <a:lnTo>
                      <a:pt x="2350564" y="0"/>
                    </a:lnTo>
                    <a:cubicBezTo>
                      <a:pt x="2388889" y="0"/>
                      <a:pt x="2427214" y="31979"/>
                      <a:pt x="2427214" y="76748"/>
                    </a:cubicBezTo>
                    <a:cubicBezTo>
                      <a:pt x="2427214" y="115121"/>
                      <a:pt x="2388889" y="153495"/>
                      <a:pt x="2350564" y="153495"/>
                    </a:cubicBezTo>
                    <a:lnTo>
                      <a:pt x="76649" y="153495"/>
                    </a:lnTo>
                    <a:cubicBezTo>
                      <a:pt x="31937" y="153495"/>
                      <a:pt x="0" y="115121"/>
                      <a:pt x="0" y="76748"/>
                    </a:cubicBezTo>
                    <a:cubicBezTo>
                      <a:pt x="0" y="31979"/>
                      <a:pt x="31937" y="0"/>
                      <a:pt x="76649" y="0"/>
                    </a:cubicBezTo>
                    <a:close/>
                  </a:path>
                </a:pathLst>
              </a:custGeom>
              <a:solidFill>
                <a:srgbClr val="74747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en-IN"/>
              </a:p>
            </p:txBody>
          </p:sp>
          <p:sp>
            <p:nvSpPr>
              <p:cNvPr id="194" name="Freeform 159">
                <a:extLst>
                  <a:ext uri="{FF2B5EF4-FFF2-40B4-BE49-F238E27FC236}">
                    <a16:creationId xmlns:a16="http://schemas.microsoft.com/office/drawing/2014/main" id="{87DF85BE-206F-44AF-9F31-D6DE58840725}"/>
                  </a:ext>
                </a:extLst>
              </p:cNvPr>
              <p:cNvSpPr>
                <a:spLocks/>
              </p:cNvSpPr>
              <p:nvPr/>
            </p:nvSpPr>
            <p:spPr bwMode="auto">
              <a:xfrm>
                <a:off x="-158715" y="8937659"/>
                <a:ext cx="26646" cy="25376"/>
              </a:xfrm>
              <a:custGeom>
                <a:avLst/>
                <a:gdLst>
                  <a:gd name="T0" fmla="*/ 0 w 15"/>
                  <a:gd name="T1" fmla="*/ 7 h 15"/>
                  <a:gd name="T2" fmla="*/ 9 w 15"/>
                  <a:gd name="T3" fmla="*/ 14 h 15"/>
                  <a:gd name="T4" fmla="*/ 14 w 15"/>
                  <a:gd name="T5" fmla="*/ 8 h 15"/>
                  <a:gd name="T6" fmla="*/ 7 w 15"/>
                  <a:gd name="T7" fmla="*/ 0 h 15"/>
                  <a:gd name="T8" fmla="*/ 0 w 15"/>
                  <a:gd name="T9" fmla="*/ 7 h 15"/>
                </a:gdLst>
                <a:ahLst/>
                <a:cxnLst>
                  <a:cxn ang="0">
                    <a:pos x="T0" y="T1"/>
                  </a:cxn>
                  <a:cxn ang="0">
                    <a:pos x="T2" y="T3"/>
                  </a:cxn>
                  <a:cxn ang="0">
                    <a:pos x="T4" y="T5"/>
                  </a:cxn>
                  <a:cxn ang="0">
                    <a:pos x="T6" y="T7"/>
                  </a:cxn>
                  <a:cxn ang="0">
                    <a:pos x="T8" y="T9"/>
                  </a:cxn>
                </a:cxnLst>
                <a:rect l="0" t="0" r="r" b="b"/>
                <a:pathLst>
                  <a:path w="15" h="15">
                    <a:moveTo>
                      <a:pt x="0" y="7"/>
                    </a:moveTo>
                    <a:cubicBezTo>
                      <a:pt x="0" y="11"/>
                      <a:pt x="4" y="15"/>
                      <a:pt x="9" y="14"/>
                    </a:cubicBezTo>
                    <a:cubicBezTo>
                      <a:pt x="12" y="13"/>
                      <a:pt x="14" y="11"/>
                      <a:pt x="14" y="8"/>
                    </a:cubicBezTo>
                    <a:cubicBezTo>
                      <a:pt x="15" y="4"/>
                      <a:pt x="12" y="0"/>
                      <a:pt x="7" y="0"/>
                    </a:cubicBezTo>
                    <a:cubicBezTo>
                      <a:pt x="3" y="0"/>
                      <a:pt x="0" y="3"/>
                      <a:pt x="0" y="7"/>
                    </a:cubicBezTo>
                  </a:path>
                </a:pathLst>
              </a:custGeom>
              <a:solidFill>
                <a:srgbClr val="B3B3B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95" name="Freeform 160">
                <a:extLst>
                  <a:ext uri="{FF2B5EF4-FFF2-40B4-BE49-F238E27FC236}">
                    <a16:creationId xmlns:a16="http://schemas.microsoft.com/office/drawing/2014/main" id="{87E63811-995C-4279-B497-81F321D7E3B6}"/>
                  </a:ext>
                </a:extLst>
              </p:cNvPr>
              <p:cNvSpPr>
                <a:spLocks/>
              </p:cNvSpPr>
              <p:nvPr/>
            </p:nvSpPr>
            <p:spPr bwMode="auto">
              <a:xfrm>
                <a:off x="-199317" y="8937659"/>
                <a:ext cx="25376" cy="25376"/>
              </a:xfrm>
              <a:custGeom>
                <a:avLst/>
                <a:gdLst>
                  <a:gd name="T0" fmla="*/ 0 w 15"/>
                  <a:gd name="T1" fmla="*/ 7 h 15"/>
                  <a:gd name="T2" fmla="*/ 9 w 15"/>
                  <a:gd name="T3" fmla="*/ 14 h 15"/>
                  <a:gd name="T4" fmla="*/ 14 w 15"/>
                  <a:gd name="T5" fmla="*/ 8 h 15"/>
                  <a:gd name="T6" fmla="*/ 7 w 15"/>
                  <a:gd name="T7" fmla="*/ 0 h 15"/>
                  <a:gd name="T8" fmla="*/ 0 w 15"/>
                  <a:gd name="T9" fmla="*/ 7 h 15"/>
                </a:gdLst>
                <a:ahLst/>
                <a:cxnLst>
                  <a:cxn ang="0">
                    <a:pos x="T0" y="T1"/>
                  </a:cxn>
                  <a:cxn ang="0">
                    <a:pos x="T2" y="T3"/>
                  </a:cxn>
                  <a:cxn ang="0">
                    <a:pos x="T4" y="T5"/>
                  </a:cxn>
                  <a:cxn ang="0">
                    <a:pos x="T6" y="T7"/>
                  </a:cxn>
                  <a:cxn ang="0">
                    <a:pos x="T8" y="T9"/>
                  </a:cxn>
                </a:cxnLst>
                <a:rect l="0" t="0" r="r" b="b"/>
                <a:pathLst>
                  <a:path w="15" h="15">
                    <a:moveTo>
                      <a:pt x="0" y="7"/>
                    </a:moveTo>
                    <a:cubicBezTo>
                      <a:pt x="0" y="11"/>
                      <a:pt x="4" y="15"/>
                      <a:pt x="9" y="14"/>
                    </a:cubicBezTo>
                    <a:cubicBezTo>
                      <a:pt x="11" y="13"/>
                      <a:pt x="14" y="11"/>
                      <a:pt x="14" y="8"/>
                    </a:cubicBezTo>
                    <a:cubicBezTo>
                      <a:pt x="15" y="4"/>
                      <a:pt x="12" y="0"/>
                      <a:pt x="7" y="0"/>
                    </a:cubicBezTo>
                    <a:cubicBezTo>
                      <a:pt x="3" y="0"/>
                      <a:pt x="0" y="3"/>
                      <a:pt x="0" y="7"/>
                    </a:cubicBezTo>
                  </a:path>
                </a:pathLst>
              </a:custGeom>
              <a:solidFill>
                <a:srgbClr val="B3B3B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96" name="Freeform 161">
                <a:extLst>
                  <a:ext uri="{FF2B5EF4-FFF2-40B4-BE49-F238E27FC236}">
                    <a16:creationId xmlns:a16="http://schemas.microsoft.com/office/drawing/2014/main" id="{14D36B49-EDFD-4F75-ABB7-0B5E2D1879F4}"/>
                  </a:ext>
                </a:extLst>
              </p:cNvPr>
              <p:cNvSpPr>
                <a:spLocks/>
              </p:cNvSpPr>
              <p:nvPr/>
            </p:nvSpPr>
            <p:spPr bwMode="auto">
              <a:xfrm>
                <a:off x="-241188" y="8937659"/>
                <a:ext cx="25376" cy="25376"/>
              </a:xfrm>
              <a:custGeom>
                <a:avLst/>
                <a:gdLst>
                  <a:gd name="T0" fmla="*/ 0 w 15"/>
                  <a:gd name="T1" fmla="*/ 7 h 15"/>
                  <a:gd name="T2" fmla="*/ 9 w 15"/>
                  <a:gd name="T3" fmla="*/ 14 h 15"/>
                  <a:gd name="T4" fmla="*/ 14 w 15"/>
                  <a:gd name="T5" fmla="*/ 8 h 15"/>
                  <a:gd name="T6" fmla="*/ 7 w 15"/>
                  <a:gd name="T7" fmla="*/ 0 h 15"/>
                  <a:gd name="T8" fmla="*/ 0 w 15"/>
                  <a:gd name="T9" fmla="*/ 7 h 15"/>
                </a:gdLst>
                <a:ahLst/>
                <a:cxnLst>
                  <a:cxn ang="0">
                    <a:pos x="T0" y="T1"/>
                  </a:cxn>
                  <a:cxn ang="0">
                    <a:pos x="T2" y="T3"/>
                  </a:cxn>
                  <a:cxn ang="0">
                    <a:pos x="T4" y="T5"/>
                  </a:cxn>
                  <a:cxn ang="0">
                    <a:pos x="T6" y="T7"/>
                  </a:cxn>
                  <a:cxn ang="0">
                    <a:pos x="T8" y="T9"/>
                  </a:cxn>
                </a:cxnLst>
                <a:rect l="0" t="0" r="r" b="b"/>
                <a:pathLst>
                  <a:path w="15" h="15">
                    <a:moveTo>
                      <a:pt x="0" y="7"/>
                    </a:moveTo>
                    <a:cubicBezTo>
                      <a:pt x="0" y="11"/>
                      <a:pt x="4" y="15"/>
                      <a:pt x="9" y="14"/>
                    </a:cubicBezTo>
                    <a:cubicBezTo>
                      <a:pt x="11" y="13"/>
                      <a:pt x="13" y="11"/>
                      <a:pt x="14" y="8"/>
                    </a:cubicBezTo>
                    <a:cubicBezTo>
                      <a:pt x="15" y="4"/>
                      <a:pt x="12" y="0"/>
                      <a:pt x="7" y="0"/>
                    </a:cubicBezTo>
                    <a:cubicBezTo>
                      <a:pt x="3" y="0"/>
                      <a:pt x="0" y="3"/>
                      <a:pt x="0" y="7"/>
                    </a:cubicBezTo>
                  </a:path>
                </a:pathLst>
              </a:custGeom>
              <a:solidFill>
                <a:srgbClr val="B3B3B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97" name="Freeform 162">
                <a:extLst>
                  <a:ext uri="{FF2B5EF4-FFF2-40B4-BE49-F238E27FC236}">
                    <a16:creationId xmlns:a16="http://schemas.microsoft.com/office/drawing/2014/main" id="{AED3BDD3-5AA4-4AF3-B8A6-7F3590868F2A}"/>
                  </a:ext>
                </a:extLst>
              </p:cNvPr>
              <p:cNvSpPr>
                <a:spLocks/>
              </p:cNvSpPr>
              <p:nvPr/>
            </p:nvSpPr>
            <p:spPr bwMode="auto">
              <a:xfrm>
                <a:off x="-283059" y="8937659"/>
                <a:ext cx="26646" cy="25376"/>
              </a:xfrm>
              <a:custGeom>
                <a:avLst/>
                <a:gdLst>
                  <a:gd name="T0" fmla="*/ 0 w 15"/>
                  <a:gd name="T1" fmla="*/ 7 h 15"/>
                  <a:gd name="T2" fmla="*/ 8 w 15"/>
                  <a:gd name="T3" fmla="*/ 14 h 15"/>
                  <a:gd name="T4" fmla="*/ 14 w 15"/>
                  <a:gd name="T5" fmla="*/ 8 h 15"/>
                  <a:gd name="T6" fmla="*/ 7 w 15"/>
                  <a:gd name="T7" fmla="*/ 0 h 15"/>
                  <a:gd name="T8" fmla="*/ 0 w 15"/>
                  <a:gd name="T9" fmla="*/ 7 h 15"/>
                </a:gdLst>
                <a:ahLst/>
                <a:cxnLst>
                  <a:cxn ang="0">
                    <a:pos x="T0" y="T1"/>
                  </a:cxn>
                  <a:cxn ang="0">
                    <a:pos x="T2" y="T3"/>
                  </a:cxn>
                  <a:cxn ang="0">
                    <a:pos x="T4" y="T5"/>
                  </a:cxn>
                  <a:cxn ang="0">
                    <a:pos x="T6" y="T7"/>
                  </a:cxn>
                  <a:cxn ang="0">
                    <a:pos x="T8" y="T9"/>
                  </a:cxn>
                </a:cxnLst>
                <a:rect l="0" t="0" r="r" b="b"/>
                <a:pathLst>
                  <a:path w="15" h="15">
                    <a:moveTo>
                      <a:pt x="0" y="7"/>
                    </a:moveTo>
                    <a:cubicBezTo>
                      <a:pt x="0" y="11"/>
                      <a:pt x="4" y="15"/>
                      <a:pt x="8" y="14"/>
                    </a:cubicBezTo>
                    <a:cubicBezTo>
                      <a:pt x="11" y="13"/>
                      <a:pt x="13" y="11"/>
                      <a:pt x="14" y="8"/>
                    </a:cubicBezTo>
                    <a:cubicBezTo>
                      <a:pt x="15" y="4"/>
                      <a:pt x="11" y="0"/>
                      <a:pt x="7" y="0"/>
                    </a:cubicBezTo>
                    <a:cubicBezTo>
                      <a:pt x="3" y="0"/>
                      <a:pt x="0" y="3"/>
                      <a:pt x="0" y="7"/>
                    </a:cubicBezTo>
                  </a:path>
                </a:pathLst>
              </a:custGeom>
              <a:solidFill>
                <a:srgbClr val="B3B3B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98" name="Freeform 163">
                <a:extLst>
                  <a:ext uri="{FF2B5EF4-FFF2-40B4-BE49-F238E27FC236}">
                    <a16:creationId xmlns:a16="http://schemas.microsoft.com/office/drawing/2014/main" id="{808357B2-33BC-4C21-BDA1-3FA1475AC268}"/>
                  </a:ext>
                </a:extLst>
              </p:cNvPr>
              <p:cNvSpPr>
                <a:spLocks/>
              </p:cNvSpPr>
              <p:nvPr/>
            </p:nvSpPr>
            <p:spPr bwMode="auto">
              <a:xfrm>
                <a:off x="-366800" y="8937659"/>
                <a:ext cx="27914" cy="25376"/>
              </a:xfrm>
              <a:custGeom>
                <a:avLst/>
                <a:gdLst>
                  <a:gd name="T0" fmla="*/ 0 w 16"/>
                  <a:gd name="T1" fmla="*/ 7 h 15"/>
                  <a:gd name="T2" fmla="*/ 9 w 16"/>
                  <a:gd name="T3" fmla="*/ 14 h 15"/>
                  <a:gd name="T4" fmla="*/ 15 w 16"/>
                  <a:gd name="T5" fmla="*/ 8 h 15"/>
                  <a:gd name="T6" fmla="*/ 7 w 16"/>
                  <a:gd name="T7" fmla="*/ 0 h 15"/>
                  <a:gd name="T8" fmla="*/ 0 w 16"/>
                  <a:gd name="T9" fmla="*/ 7 h 15"/>
                </a:gdLst>
                <a:ahLst/>
                <a:cxnLst>
                  <a:cxn ang="0">
                    <a:pos x="T0" y="T1"/>
                  </a:cxn>
                  <a:cxn ang="0">
                    <a:pos x="T2" y="T3"/>
                  </a:cxn>
                  <a:cxn ang="0">
                    <a:pos x="T4" y="T5"/>
                  </a:cxn>
                  <a:cxn ang="0">
                    <a:pos x="T6" y="T7"/>
                  </a:cxn>
                  <a:cxn ang="0">
                    <a:pos x="T8" y="T9"/>
                  </a:cxn>
                </a:cxnLst>
                <a:rect l="0" t="0" r="r" b="b"/>
                <a:pathLst>
                  <a:path w="16" h="15">
                    <a:moveTo>
                      <a:pt x="0" y="7"/>
                    </a:moveTo>
                    <a:cubicBezTo>
                      <a:pt x="0" y="11"/>
                      <a:pt x="4" y="15"/>
                      <a:pt x="9" y="14"/>
                    </a:cubicBezTo>
                    <a:cubicBezTo>
                      <a:pt x="12" y="13"/>
                      <a:pt x="14" y="11"/>
                      <a:pt x="15" y="8"/>
                    </a:cubicBezTo>
                    <a:cubicBezTo>
                      <a:pt x="16" y="4"/>
                      <a:pt x="12" y="0"/>
                      <a:pt x="7" y="0"/>
                    </a:cubicBezTo>
                    <a:cubicBezTo>
                      <a:pt x="3" y="0"/>
                      <a:pt x="0" y="3"/>
                      <a:pt x="0" y="7"/>
                    </a:cubicBezTo>
                  </a:path>
                </a:pathLst>
              </a:custGeom>
              <a:solidFill>
                <a:srgbClr val="B3B3B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99" name="Freeform 164">
                <a:extLst>
                  <a:ext uri="{FF2B5EF4-FFF2-40B4-BE49-F238E27FC236}">
                    <a16:creationId xmlns:a16="http://schemas.microsoft.com/office/drawing/2014/main" id="{A6105935-5272-4FAB-A4AC-7EBB56A2E524}"/>
                  </a:ext>
                </a:extLst>
              </p:cNvPr>
              <p:cNvSpPr>
                <a:spLocks/>
              </p:cNvSpPr>
              <p:nvPr/>
            </p:nvSpPr>
            <p:spPr bwMode="auto">
              <a:xfrm>
                <a:off x="-324930" y="8937659"/>
                <a:ext cx="26646" cy="25376"/>
              </a:xfrm>
              <a:custGeom>
                <a:avLst/>
                <a:gdLst>
                  <a:gd name="T0" fmla="*/ 0 w 16"/>
                  <a:gd name="T1" fmla="*/ 7 h 15"/>
                  <a:gd name="T2" fmla="*/ 9 w 16"/>
                  <a:gd name="T3" fmla="*/ 14 h 15"/>
                  <a:gd name="T4" fmla="*/ 15 w 16"/>
                  <a:gd name="T5" fmla="*/ 8 h 15"/>
                  <a:gd name="T6" fmla="*/ 8 w 16"/>
                  <a:gd name="T7" fmla="*/ 0 h 15"/>
                  <a:gd name="T8" fmla="*/ 0 w 16"/>
                  <a:gd name="T9" fmla="*/ 7 h 15"/>
                </a:gdLst>
                <a:ahLst/>
                <a:cxnLst>
                  <a:cxn ang="0">
                    <a:pos x="T0" y="T1"/>
                  </a:cxn>
                  <a:cxn ang="0">
                    <a:pos x="T2" y="T3"/>
                  </a:cxn>
                  <a:cxn ang="0">
                    <a:pos x="T4" y="T5"/>
                  </a:cxn>
                  <a:cxn ang="0">
                    <a:pos x="T6" y="T7"/>
                  </a:cxn>
                  <a:cxn ang="0">
                    <a:pos x="T8" y="T9"/>
                  </a:cxn>
                </a:cxnLst>
                <a:rect l="0" t="0" r="r" b="b"/>
                <a:pathLst>
                  <a:path w="16" h="15">
                    <a:moveTo>
                      <a:pt x="0" y="7"/>
                    </a:moveTo>
                    <a:cubicBezTo>
                      <a:pt x="0" y="11"/>
                      <a:pt x="5" y="15"/>
                      <a:pt x="9" y="14"/>
                    </a:cubicBezTo>
                    <a:cubicBezTo>
                      <a:pt x="12" y="13"/>
                      <a:pt x="14" y="11"/>
                      <a:pt x="15" y="8"/>
                    </a:cubicBezTo>
                    <a:cubicBezTo>
                      <a:pt x="16" y="4"/>
                      <a:pt x="12" y="0"/>
                      <a:pt x="8" y="0"/>
                    </a:cubicBezTo>
                    <a:cubicBezTo>
                      <a:pt x="4" y="0"/>
                      <a:pt x="0" y="3"/>
                      <a:pt x="0" y="7"/>
                    </a:cubicBezTo>
                  </a:path>
                </a:pathLst>
              </a:custGeom>
              <a:solidFill>
                <a:srgbClr val="B3B3B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00" name="Freeform 165">
                <a:extLst>
                  <a:ext uri="{FF2B5EF4-FFF2-40B4-BE49-F238E27FC236}">
                    <a16:creationId xmlns:a16="http://schemas.microsoft.com/office/drawing/2014/main" id="{F8DD59D7-96F7-4C9D-968B-E3D2D9D9D049}"/>
                  </a:ext>
                </a:extLst>
              </p:cNvPr>
              <p:cNvSpPr>
                <a:spLocks/>
              </p:cNvSpPr>
              <p:nvPr/>
            </p:nvSpPr>
            <p:spPr bwMode="auto">
              <a:xfrm>
                <a:off x="-408670" y="8937659"/>
                <a:ext cx="26646" cy="25376"/>
              </a:xfrm>
              <a:custGeom>
                <a:avLst/>
                <a:gdLst>
                  <a:gd name="T0" fmla="*/ 0 w 15"/>
                  <a:gd name="T1" fmla="*/ 7 h 15"/>
                  <a:gd name="T2" fmla="*/ 9 w 15"/>
                  <a:gd name="T3" fmla="*/ 14 h 15"/>
                  <a:gd name="T4" fmla="*/ 14 w 15"/>
                  <a:gd name="T5" fmla="*/ 8 h 15"/>
                  <a:gd name="T6" fmla="*/ 7 w 15"/>
                  <a:gd name="T7" fmla="*/ 0 h 15"/>
                  <a:gd name="T8" fmla="*/ 0 w 15"/>
                  <a:gd name="T9" fmla="*/ 7 h 15"/>
                </a:gdLst>
                <a:ahLst/>
                <a:cxnLst>
                  <a:cxn ang="0">
                    <a:pos x="T0" y="T1"/>
                  </a:cxn>
                  <a:cxn ang="0">
                    <a:pos x="T2" y="T3"/>
                  </a:cxn>
                  <a:cxn ang="0">
                    <a:pos x="T4" y="T5"/>
                  </a:cxn>
                  <a:cxn ang="0">
                    <a:pos x="T6" y="T7"/>
                  </a:cxn>
                  <a:cxn ang="0">
                    <a:pos x="T8" y="T9"/>
                  </a:cxn>
                </a:cxnLst>
                <a:rect l="0" t="0" r="r" b="b"/>
                <a:pathLst>
                  <a:path w="15" h="15">
                    <a:moveTo>
                      <a:pt x="0" y="7"/>
                    </a:moveTo>
                    <a:cubicBezTo>
                      <a:pt x="0" y="11"/>
                      <a:pt x="4" y="15"/>
                      <a:pt x="9" y="14"/>
                    </a:cubicBezTo>
                    <a:cubicBezTo>
                      <a:pt x="12" y="13"/>
                      <a:pt x="14" y="11"/>
                      <a:pt x="14" y="8"/>
                    </a:cubicBezTo>
                    <a:cubicBezTo>
                      <a:pt x="15" y="4"/>
                      <a:pt x="12" y="0"/>
                      <a:pt x="7" y="0"/>
                    </a:cubicBezTo>
                    <a:cubicBezTo>
                      <a:pt x="3" y="0"/>
                      <a:pt x="0" y="3"/>
                      <a:pt x="0" y="7"/>
                    </a:cubicBezTo>
                  </a:path>
                </a:pathLst>
              </a:custGeom>
              <a:solidFill>
                <a:srgbClr val="B3B3B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01" name="Freeform 166">
                <a:extLst>
                  <a:ext uri="{FF2B5EF4-FFF2-40B4-BE49-F238E27FC236}">
                    <a16:creationId xmlns:a16="http://schemas.microsoft.com/office/drawing/2014/main" id="{81B268A1-A353-4A0C-8A82-9295AB70594E}"/>
                  </a:ext>
                </a:extLst>
              </p:cNvPr>
              <p:cNvSpPr>
                <a:spLocks/>
              </p:cNvSpPr>
              <p:nvPr/>
            </p:nvSpPr>
            <p:spPr bwMode="auto">
              <a:xfrm>
                <a:off x="-449272" y="8937659"/>
                <a:ext cx="25376" cy="25376"/>
              </a:xfrm>
              <a:custGeom>
                <a:avLst/>
                <a:gdLst>
                  <a:gd name="T0" fmla="*/ 0 w 15"/>
                  <a:gd name="T1" fmla="*/ 7 h 15"/>
                  <a:gd name="T2" fmla="*/ 9 w 15"/>
                  <a:gd name="T3" fmla="*/ 14 h 15"/>
                  <a:gd name="T4" fmla="*/ 14 w 15"/>
                  <a:gd name="T5" fmla="*/ 8 h 15"/>
                  <a:gd name="T6" fmla="*/ 7 w 15"/>
                  <a:gd name="T7" fmla="*/ 0 h 15"/>
                  <a:gd name="T8" fmla="*/ 0 w 15"/>
                  <a:gd name="T9" fmla="*/ 7 h 15"/>
                </a:gdLst>
                <a:ahLst/>
                <a:cxnLst>
                  <a:cxn ang="0">
                    <a:pos x="T0" y="T1"/>
                  </a:cxn>
                  <a:cxn ang="0">
                    <a:pos x="T2" y="T3"/>
                  </a:cxn>
                  <a:cxn ang="0">
                    <a:pos x="T4" y="T5"/>
                  </a:cxn>
                  <a:cxn ang="0">
                    <a:pos x="T6" y="T7"/>
                  </a:cxn>
                  <a:cxn ang="0">
                    <a:pos x="T8" y="T9"/>
                  </a:cxn>
                </a:cxnLst>
                <a:rect l="0" t="0" r="r" b="b"/>
                <a:pathLst>
                  <a:path w="15" h="15">
                    <a:moveTo>
                      <a:pt x="0" y="7"/>
                    </a:moveTo>
                    <a:cubicBezTo>
                      <a:pt x="0" y="11"/>
                      <a:pt x="4" y="15"/>
                      <a:pt x="9" y="14"/>
                    </a:cubicBezTo>
                    <a:cubicBezTo>
                      <a:pt x="11" y="13"/>
                      <a:pt x="14" y="11"/>
                      <a:pt x="14" y="8"/>
                    </a:cubicBezTo>
                    <a:cubicBezTo>
                      <a:pt x="15" y="4"/>
                      <a:pt x="12" y="0"/>
                      <a:pt x="7" y="0"/>
                    </a:cubicBezTo>
                    <a:cubicBezTo>
                      <a:pt x="3" y="0"/>
                      <a:pt x="0" y="3"/>
                      <a:pt x="0" y="7"/>
                    </a:cubicBezTo>
                  </a:path>
                </a:pathLst>
              </a:custGeom>
              <a:solidFill>
                <a:srgbClr val="B3B3B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02" name="Freeform 167">
                <a:extLst>
                  <a:ext uri="{FF2B5EF4-FFF2-40B4-BE49-F238E27FC236}">
                    <a16:creationId xmlns:a16="http://schemas.microsoft.com/office/drawing/2014/main" id="{01B12132-5BE8-4F5D-A43E-A137FDBAFCC7}"/>
                  </a:ext>
                </a:extLst>
              </p:cNvPr>
              <p:cNvSpPr>
                <a:spLocks/>
              </p:cNvSpPr>
              <p:nvPr/>
            </p:nvSpPr>
            <p:spPr bwMode="auto">
              <a:xfrm>
                <a:off x="-531746" y="8937659"/>
                <a:ext cx="25376" cy="25376"/>
              </a:xfrm>
              <a:custGeom>
                <a:avLst/>
                <a:gdLst>
                  <a:gd name="T0" fmla="*/ 0 w 15"/>
                  <a:gd name="T1" fmla="*/ 7 h 15"/>
                  <a:gd name="T2" fmla="*/ 9 w 15"/>
                  <a:gd name="T3" fmla="*/ 14 h 15"/>
                  <a:gd name="T4" fmla="*/ 14 w 15"/>
                  <a:gd name="T5" fmla="*/ 8 h 15"/>
                  <a:gd name="T6" fmla="*/ 7 w 15"/>
                  <a:gd name="T7" fmla="*/ 0 h 15"/>
                  <a:gd name="T8" fmla="*/ 0 w 15"/>
                  <a:gd name="T9" fmla="*/ 7 h 15"/>
                </a:gdLst>
                <a:ahLst/>
                <a:cxnLst>
                  <a:cxn ang="0">
                    <a:pos x="T0" y="T1"/>
                  </a:cxn>
                  <a:cxn ang="0">
                    <a:pos x="T2" y="T3"/>
                  </a:cxn>
                  <a:cxn ang="0">
                    <a:pos x="T4" y="T5"/>
                  </a:cxn>
                  <a:cxn ang="0">
                    <a:pos x="T6" y="T7"/>
                  </a:cxn>
                  <a:cxn ang="0">
                    <a:pos x="T8" y="T9"/>
                  </a:cxn>
                </a:cxnLst>
                <a:rect l="0" t="0" r="r" b="b"/>
                <a:pathLst>
                  <a:path w="15" h="15">
                    <a:moveTo>
                      <a:pt x="0" y="7"/>
                    </a:moveTo>
                    <a:cubicBezTo>
                      <a:pt x="0" y="11"/>
                      <a:pt x="4" y="15"/>
                      <a:pt x="9" y="14"/>
                    </a:cubicBezTo>
                    <a:cubicBezTo>
                      <a:pt x="11" y="13"/>
                      <a:pt x="13" y="11"/>
                      <a:pt x="14" y="8"/>
                    </a:cubicBezTo>
                    <a:cubicBezTo>
                      <a:pt x="15" y="4"/>
                      <a:pt x="11" y="0"/>
                      <a:pt x="7" y="0"/>
                    </a:cubicBezTo>
                    <a:cubicBezTo>
                      <a:pt x="3" y="0"/>
                      <a:pt x="0" y="3"/>
                      <a:pt x="0" y="7"/>
                    </a:cubicBezTo>
                  </a:path>
                </a:pathLst>
              </a:custGeom>
              <a:solidFill>
                <a:srgbClr val="B3B3B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03" name="Freeform 168">
                <a:extLst>
                  <a:ext uri="{FF2B5EF4-FFF2-40B4-BE49-F238E27FC236}">
                    <a16:creationId xmlns:a16="http://schemas.microsoft.com/office/drawing/2014/main" id="{97F792E7-1CDB-4EF6-A302-1C6890AABE91}"/>
                  </a:ext>
                </a:extLst>
              </p:cNvPr>
              <p:cNvSpPr>
                <a:spLocks/>
              </p:cNvSpPr>
              <p:nvPr/>
            </p:nvSpPr>
            <p:spPr bwMode="auto">
              <a:xfrm>
                <a:off x="-574886" y="8937659"/>
                <a:ext cx="26646" cy="25376"/>
              </a:xfrm>
              <a:custGeom>
                <a:avLst/>
                <a:gdLst>
                  <a:gd name="T0" fmla="*/ 0 w 16"/>
                  <a:gd name="T1" fmla="*/ 7 h 15"/>
                  <a:gd name="T2" fmla="*/ 9 w 16"/>
                  <a:gd name="T3" fmla="*/ 14 h 15"/>
                  <a:gd name="T4" fmla="*/ 15 w 16"/>
                  <a:gd name="T5" fmla="*/ 8 h 15"/>
                  <a:gd name="T6" fmla="*/ 8 w 16"/>
                  <a:gd name="T7" fmla="*/ 0 h 15"/>
                  <a:gd name="T8" fmla="*/ 0 w 16"/>
                  <a:gd name="T9" fmla="*/ 7 h 15"/>
                </a:gdLst>
                <a:ahLst/>
                <a:cxnLst>
                  <a:cxn ang="0">
                    <a:pos x="T0" y="T1"/>
                  </a:cxn>
                  <a:cxn ang="0">
                    <a:pos x="T2" y="T3"/>
                  </a:cxn>
                  <a:cxn ang="0">
                    <a:pos x="T4" y="T5"/>
                  </a:cxn>
                  <a:cxn ang="0">
                    <a:pos x="T6" y="T7"/>
                  </a:cxn>
                  <a:cxn ang="0">
                    <a:pos x="T8" y="T9"/>
                  </a:cxn>
                </a:cxnLst>
                <a:rect l="0" t="0" r="r" b="b"/>
                <a:pathLst>
                  <a:path w="16" h="15">
                    <a:moveTo>
                      <a:pt x="0" y="7"/>
                    </a:moveTo>
                    <a:cubicBezTo>
                      <a:pt x="0" y="11"/>
                      <a:pt x="5" y="15"/>
                      <a:pt x="9" y="14"/>
                    </a:cubicBezTo>
                    <a:cubicBezTo>
                      <a:pt x="12" y="13"/>
                      <a:pt x="14" y="11"/>
                      <a:pt x="15" y="8"/>
                    </a:cubicBezTo>
                    <a:cubicBezTo>
                      <a:pt x="16" y="4"/>
                      <a:pt x="12" y="0"/>
                      <a:pt x="8" y="0"/>
                    </a:cubicBezTo>
                    <a:cubicBezTo>
                      <a:pt x="4" y="0"/>
                      <a:pt x="0" y="3"/>
                      <a:pt x="0" y="7"/>
                    </a:cubicBezTo>
                  </a:path>
                </a:pathLst>
              </a:custGeom>
              <a:solidFill>
                <a:srgbClr val="B3B3B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04" name="Rectangle 173">
                <a:extLst>
                  <a:ext uri="{FF2B5EF4-FFF2-40B4-BE49-F238E27FC236}">
                    <a16:creationId xmlns:a16="http://schemas.microsoft.com/office/drawing/2014/main" id="{2A05A615-D61D-409B-B4A9-96CE272D5A4B}"/>
                  </a:ext>
                </a:extLst>
              </p:cNvPr>
              <p:cNvSpPr>
                <a:spLocks noChangeArrowheads="1"/>
              </p:cNvSpPr>
              <p:nvPr/>
            </p:nvSpPr>
            <p:spPr bwMode="auto">
              <a:xfrm>
                <a:off x="-482263" y="8923701"/>
                <a:ext cx="24107" cy="888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05" name="Rectangle 175">
                <a:extLst>
                  <a:ext uri="{FF2B5EF4-FFF2-40B4-BE49-F238E27FC236}">
                    <a16:creationId xmlns:a16="http://schemas.microsoft.com/office/drawing/2014/main" id="{7513BDD9-BE86-4F69-9D6C-114C7886A74C}"/>
                  </a:ext>
                </a:extLst>
              </p:cNvPr>
              <p:cNvSpPr>
                <a:spLocks noChangeArrowheads="1"/>
              </p:cNvSpPr>
              <p:nvPr/>
            </p:nvSpPr>
            <p:spPr bwMode="auto">
              <a:xfrm>
                <a:off x="-596455" y="8966842"/>
                <a:ext cx="22839" cy="634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06" name="Rectangle 178">
                <a:extLst>
                  <a:ext uri="{FF2B5EF4-FFF2-40B4-BE49-F238E27FC236}">
                    <a16:creationId xmlns:a16="http://schemas.microsoft.com/office/drawing/2014/main" id="{F9F3C17C-2080-4B2C-8A08-B66F49F113D7}"/>
                  </a:ext>
                </a:extLst>
              </p:cNvPr>
              <p:cNvSpPr>
                <a:spLocks noChangeArrowheads="1"/>
              </p:cNvSpPr>
              <p:nvPr/>
            </p:nvSpPr>
            <p:spPr bwMode="auto">
              <a:xfrm>
                <a:off x="-510176" y="8923701"/>
                <a:ext cx="24107" cy="888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07" name="Rectangle 179">
                <a:extLst>
                  <a:ext uri="{FF2B5EF4-FFF2-40B4-BE49-F238E27FC236}">
                    <a16:creationId xmlns:a16="http://schemas.microsoft.com/office/drawing/2014/main" id="{55F99687-CB6B-4B04-A947-6D7300DA084D}"/>
                  </a:ext>
                </a:extLst>
              </p:cNvPr>
              <p:cNvSpPr>
                <a:spLocks noChangeArrowheads="1"/>
              </p:cNvSpPr>
              <p:nvPr/>
            </p:nvSpPr>
            <p:spPr bwMode="auto">
              <a:xfrm>
                <a:off x="-540628" y="8966842"/>
                <a:ext cx="22839" cy="634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08" name="Freeform 180">
                <a:extLst>
                  <a:ext uri="{FF2B5EF4-FFF2-40B4-BE49-F238E27FC236}">
                    <a16:creationId xmlns:a16="http://schemas.microsoft.com/office/drawing/2014/main" id="{F0588E5A-9D51-4053-BDA9-1BE9A42D07B2}"/>
                  </a:ext>
                </a:extLst>
              </p:cNvPr>
              <p:cNvSpPr>
                <a:spLocks/>
              </p:cNvSpPr>
              <p:nvPr/>
            </p:nvSpPr>
            <p:spPr bwMode="auto">
              <a:xfrm>
                <a:off x="-512714" y="8966842"/>
                <a:ext cx="5076" cy="3807"/>
              </a:xfrm>
              <a:custGeom>
                <a:avLst/>
                <a:gdLst>
                  <a:gd name="T0" fmla="*/ 0 w 4"/>
                  <a:gd name="T1" fmla="*/ 3 h 3"/>
                  <a:gd name="T2" fmla="*/ 4 w 4"/>
                  <a:gd name="T3" fmla="*/ 0 h 3"/>
                  <a:gd name="T4" fmla="*/ 0 w 4"/>
                  <a:gd name="T5" fmla="*/ 0 h 3"/>
                  <a:gd name="T6" fmla="*/ 0 w 4"/>
                  <a:gd name="T7" fmla="*/ 3 h 3"/>
                </a:gdLst>
                <a:ahLst/>
                <a:cxnLst>
                  <a:cxn ang="0">
                    <a:pos x="T0" y="T1"/>
                  </a:cxn>
                  <a:cxn ang="0">
                    <a:pos x="T2" y="T3"/>
                  </a:cxn>
                  <a:cxn ang="0">
                    <a:pos x="T4" y="T5"/>
                  </a:cxn>
                  <a:cxn ang="0">
                    <a:pos x="T6" y="T7"/>
                  </a:cxn>
                </a:cxnLst>
                <a:rect l="0" t="0" r="r" b="b"/>
                <a:pathLst>
                  <a:path w="4" h="3">
                    <a:moveTo>
                      <a:pt x="0" y="3"/>
                    </a:moveTo>
                    <a:lnTo>
                      <a:pt x="4" y="0"/>
                    </a:lnTo>
                    <a:lnTo>
                      <a:pt x="0" y="0"/>
                    </a:lnTo>
                    <a:lnTo>
                      <a:pt x="0" y="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09" name="Rectangle 181">
                <a:extLst>
                  <a:ext uri="{FF2B5EF4-FFF2-40B4-BE49-F238E27FC236}">
                    <a16:creationId xmlns:a16="http://schemas.microsoft.com/office/drawing/2014/main" id="{3111A0A8-BF2C-4E00-9C3D-9A1D696B9D51}"/>
                  </a:ext>
                </a:extLst>
              </p:cNvPr>
              <p:cNvSpPr>
                <a:spLocks noChangeArrowheads="1"/>
              </p:cNvSpPr>
              <p:nvPr/>
            </p:nvSpPr>
            <p:spPr bwMode="auto">
              <a:xfrm>
                <a:off x="-568542" y="8966842"/>
                <a:ext cx="22839" cy="634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10" name="Rectangle 182">
                <a:extLst>
                  <a:ext uri="{FF2B5EF4-FFF2-40B4-BE49-F238E27FC236}">
                    <a16:creationId xmlns:a16="http://schemas.microsoft.com/office/drawing/2014/main" id="{2266E318-BE77-4A05-BFE1-0AB74A7136EB}"/>
                  </a:ext>
                </a:extLst>
              </p:cNvPr>
              <p:cNvSpPr>
                <a:spLocks noChangeArrowheads="1"/>
              </p:cNvSpPr>
              <p:nvPr/>
            </p:nvSpPr>
            <p:spPr bwMode="auto">
              <a:xfrm>
                <a:off x="-260220" y="8923701"/>
                <a:ext cx="22839" cy="888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11" name="Rectangle 183">
                <a:extLst>
                  <a:ext uri="{FF2B5EF4-FFF2-40B4-BE49-F238E27FC236}">
                    <a16:creationId xmlns:a16="http://schemas.microsoft.com/office/drawing/2014/main" id="{C3FD772E-1981-4873-AD42-7B54B571B32F}"/>
                  </a:ext>
                </a:extLst>
              </p:cNvPr>
              <p:cNvSpPr>
                <a:spLocks noChangeArrowheads="1"/>
              </p:cNvSpPr>
              <p:nvPr/>
            </p:nvSpPr>
            <p:spPr bwMode="auto">
              <a:xfrm>
                <a:off x="-232306" y="8923701"/>
                <a:ext cx="24107" cy="888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12" name="Rectangle 184">
                <a:extLst>
                  <a:ext uri="{FF2B5EF4-FFF2-40B4-BE49-F238E27FC236}">
                    <a16:creationId xmlns:a16="http://schemas.microsoft.com/office/drawing/2014/main" id="{D19CDCAF-18B0-4D3A-8367-AC671A98EDA0}"/>
                  </a:ext>
                </a:extLst>
              </p:cNvPr>
              <p:cNvSpPr>
                <a:spLocks noChangeArrowheads="1"/>
              </p:cNvSpPr>
              <p:nvPr/>
            </p:nvSpPr>
            <p:spPr bwMode="auto">
              <a:xfrm>
                <a:off x="-536822" y="8923701"/>
                <a:ext cx="24107" cy="888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13" name="Rectangle 185">
                <a:extLst>
                  <a:ext uri="{FF2B5EF4-FFF2-40B4-BE49-F238E27FC236}">
                    <a16:creationId xmlns:a16="http://schemas.microsoft.com/office/drawing/2014/main" id="{6B44281C-CA66-4191-A322-8E316E2DC0CC}"/>
                  </a:ext>
                </a:extLst>
              </p:cNvPr>
              <p:cNvSpPr>
                <a:spLocks noChangeArrowheads="1"/>
              </p:cNvSpPr>
              <p:nvPr/>
            </p:nvSpPr>
            <p:spPr bwMode="auto">
              <a:xfrm>
                <a:off x="-204392" y="8923701"/>
                <a:ext cx="24107" cy="888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14" name="Rectangle 186">
                <a:extLst>
                  <a:ext uri="{FF2B5EF4-FFF2-40B4-BE49-F238E27FC236}">
                    <a16:creationId xmlns:a16="http://schemas.microsoft.com/office/drawing/2014/main" id="{C8F65AB0-B095-4CEB-AA31-1D23F0542F45}"/>
                  </a:ext>
                </a:extLst>
              </p:cNvPr>
              <p:cNvSpPr>
                <a:spLocks noChangeArrowheads="1"/>
              </p:cNvSpPr>
              <p:nvPr/>
            </p:nvSpPr>
            <p:spPr bwMode="auto">
              <a:xfrm>
                <a:off x="-177747" y="8923701"/>
                <a:ext cx="24107" cy="888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15" name="Rectangle 187">
                <a:extLst>
                  <a:ext uri="{FF2B5EF4-FFF2-40B4-BE49-F238E27FC236}">
                    <a16:creationId xmlns:a16="http://schemas.microsoft.com/office/drawing/2014/main" id="{1F61BA88-2D89-4D5A-8D13-313FD1090FCC}"/>
                  </a:ext>
                </a:extLst>
              </p:cNvPr>
              <p:cNvSpPr>
                <a:spLocks noChangeArrowheads="1"/>
              </p:cNvSpPr>
              <p:nvPr/>
            </p:nvSpPr>
            <p:spPr bwMode="auto">
              <a:xfrm>
                <a:off x="-288134" y="8923701"/>
                <a:ext cx="22839" cy="888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16" name="Freeform 188">
                <a:extLst>
                  <a:ext uri="{FF2B5EF4-FFF2-40B4-BE49-F238E27FC236}">
                    <a16:creationId xmlns:a16="http://schemas.microsoft.com/office/drawing/2014/main" id="{69364242-CA23-40BF-9F98-DB740A9894FC}"/>
                  </a:ext>
                </a:extLst>
              </p:cNvPr>
              <p:cNvSpPr>
                <a:spLocks/>
              </p:cNvSpPr>
              <p:nvPr/>
            </p:nvSpPr>
            <p:spPr bwMode="auto">
              <a:xfrm>
                <a:off x="-149833" y="8923701"/>
                <a:ext cx="24107" cy="15226"/>
              </a:xfrm>
              <a:custGeom>
                <a:avLst/>
                <a:gdLst>
                  <a:gd name="T0" fmla="*/ 3 w 14"/>
                  <a:gd name="T1" fmla="*/ 5 h 9"/>
                  <a:gd name="T2" fmla="*/ 10 w 14"/>
                  <a:gd name="T3" fmla="*/ 9 h 9"/>
                  <a:gd name="T4" fmla="*/ 14 w 14"/>
                  <a:gd name="T5" fmla="*/ 6 h 9"/>
                  <a:gd name="T6" fmla="*/ 3 w 14"/>
                  <a:gd name="T7" fmla="*/ 0 h 9"/>
                  <a:gd name="T8" fmla="*/ 3 w 14"/>
                  <a:gd name="T9" fmla="*/ 0 h 9"/>
                  <a:gd name="T10" fmla="*/ 0 w 14"/>
                  <a:gd name="T11" fmla="*/ 0 h 9"/>
                  <a:gd name="T12" fmla="*/ 0 w 14"/>
                  <a:gd name="T13" fmla="*/ 5 h 9"/>
                  <a:gd name="T14" fmla="*/ 3 w 14"/>
                  <a:gd name="T15" fmla="*/ 5 h 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 h="9">
                    <a:moveTo>
                      <a:pt x="3" y="5"/>
                    </a:moveTo>
                    <a:cubicBezTo>
                      <a:pt x="6" y="5"/>
                      <a:pt x="9" y="6"/>
                      <a:pt x="10" y="9"/>
                    </a:cubicBezTo>
                    <a:cubicBezTo>
                      <a:pt x="14" y="6"/>
                      <a:pt x="14" y="6"/>
                      <a:pt x="14" y="6"/>
                    </a:cubicBezTo>
                    <a:cubicBezTo>
                      <a:pt x="11" y="2"/>
                      <a:pt x="7" y="0"/>
                      <a:pt x="3" y="0"/>
                    </a:cubicBezTo>
                    <a:cubicBezTo>
                      <a:pt x="3" y="0"/>
                      <a:pt x="3" y="0"/>
                      <a:pt x="3" y="0"/>
                    </a:cubicBezTo>
                    <a:cubicBezTo>
                      <a:pt x="0" y="0"/>
                      <a:pt x="0" y="0"/>
                      <a:pt x="0" y="0"/>
                    </a:cubicBezTo>
                    <a:cubicBezTo>
                      <a:pt x="0" y="5"/>
                      <a:pt x="0" y="5"/>
                      <a:pt x="0" y="5"/>
                    </a:cubicBezTo>
                    <a:cubicBezTo>
                      <a:pt x="3" y="5"/>
                      <a:pt x="3" y="5"/>
                      <a:pt x="3" y="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17" name="Rectangle 189">
                <a:extLst>
                  <a:ext uri="{FF2B5EF4-FFF2-40B4-BE49-F238E27FC236}">
                    <a16:creationId xmlns:a16="http://schemas.microsoft.com/office/drawing/2014/main" id="{CFFB178F-E70E-4CBE-BBF6-0A418398F059}"/>
                  </a:ext>
                </a:extLst>
              </p:cNvPr>
              <p:cNvSpPr>
                <a:spLocks noChangeArrowheads="1"/>
              </p:cNvSpPr>
              <p:nvPr/>
            </p:nvSpPr>
            <p:spPr bwMode="auto">
              <a:xfrm>
                <a:off x="-454348" y="8923701"/>
                <a:ext cx="24107" cy="888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18" name="Rectangle 190">
                <a:extLst>
                  <a:ext uri="{FF2B5EF4-FFF2-40B4-BE49-F238E27FC236}">
                    <a16:creationId xmlns:a16="http://schemas.microsoft.com/office/drawing/2014/main" id="{291A713A-BCEE-473C-B810-9C86D64C5A4D}"/>
                  </a:ext>
                </a:extLst>
              </p:cNvPr>
              <p:cNvSpPr>
                <a:spLocks noChangeArrowheads="1"/>
              </p:cNvSpPr>
              <p:nvPr/>
            </p:nvSpPr>
            <p:spPr bwMode="auto">
              <a:xfrm>
                <a:off x="-399790" y="8923701"/>
                <a:ext cx="24107" cy="888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19" name="Rectangle 191">
                <a:extLst>
                  <a:ext uri="{FF2B5EF4-FFF2-40B4-BE49-F238E27FC236}">
                    <a16:creationId xmlns:a16="http://schemas.microsoft.com/office/drawing/2014/main" id="{F28DC769-E17A-47A7-AB43-BB41CFE3E642}"/>
                  </a:ext>
                </a:extLst>
              </p:cNvPr>
              <p:cNvSpPr>
                <a:spLocks noChangeArrowheads="1"/>
              </p:cNvSpPr>
              <p:nvPr/>
            </p:nvSpPr>
            <p:spPr bwMode="auto">
              <a:xfrm>
                <a:off x="-427703" y="8923701"/>
                <a:ext cx="24107" cy="888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20" name="Rectangle 192">
                <a:extLst>
                  <a:ext uri="{FF2B5EF4-FFF2-40B4-BE49-F238E27FC236}">
                    <a16:creationId xmlns:a16="http://schemas.microsoft.com/office/drawing/2014/main" id="{8E6559F2-06B7-4D3B-A480-4BD9C3D50EB7}"/>
                  </a:ext>
                </a:extLst>
              </p:cNvPr>
              <p:cNvSpPr>
                <a:spLocks noChangeArrowheads="1"/>
              </p:cNvSpPr>
              <p:nvPr/>
            </p:nvSpPr>
            <p:spPr bwMode="auto">
              <a:xfrm>
                <a:off x="-314778" y="8923701"/>
                <a:ext cx="21570" cy="888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21" name="Rectangle 193">
                <a:extLst>
                  <a:ext uri="{FF2B5EF4-FFF2-40B4-BE49-F238E27FC236}">
                    <a16:creationId xmlns:a16="http://schemas.microsoft.com/office/drawing/2014/main" id="{96DC32E3-35F8-46FC-972B-05FBFFA9754D}"/>
                  </a:ext>
                </a:extLst>
              </p:cNvPr>
              <p:cNvSpPr>
                <a:spLocks noChangeArrowheads="1"/>
              </p:cNvSpPr>
              <p:nvPr/>
            </p:nvSpPr>
            <p:spPr bwMode="auto">
              <a:xfrm>
                <a:off x="-371876" y="8923701"/>
                <a:ext cx="24107" cy="888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22" name="Rectangle 194">
                <a:extLst>
                  <a:ext uri="{FF2B5EF4-FFF2-40B4-BE49-F238E27FC236}">
                    <a16:creationId xmlns:a16="http://schemas.microsoft.com/office/drawing/2014/main" id="{0BFE1B9F-7CE6-4222-AB90-50414B12F122}"/>
                  </a:ext>
                </a:extLst>
              </p:cNvPr>
              <p:cNvSpPr>
                <a:spLocks noChangeArrowheads="1"/>
              </p:cNvSpPr>
              <p:nvPr/>
            </p:nvSpPr>
            <p:spPr bwMode="auto">
              <a:xfrm>
                <a:off x="-343961" y="8923701"/>
                <a:ext cx="24107" cy="888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23" name="Rectangle 195">
                <a:extLst>
                  <a:ext uri="{FF2B5EF4-FFF2-40B4-BE49-F238E27FC236}">
                    <a16:creationId xmlns:a16="http://schemas.microsoft.com/office/drawing/2014/main" id="{3360E13B-1184-4DFB-B1B7-8356A14714B5}"/>
                  </a:ext>
                </a:extLst>
              </p:cNvPr>
              <p:cNvSpPr>
                <a:spLocks noChangeArrowheads="1"/>
              </p:cNvSpPr>
              <p:nvPr/>
            </p:nvSpPr>
            <p:spPr bwMode="auto">
              <a:xfrm>
                <a:off x="-265295" y="8966842"/>
                <a:ext cx="24107" cy="634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24" name="Rectangle 196">
                <a:extLst>
                  <a:ext uri="{FF2B5EF4-FFF2-40B4-BE49-F238E27FC236}">
                    <a16:creationId xmlns:a16="http://schemas.microsoft.com/office/drawing/2014/main" id="{366D6ECE-0E3B-41E8-A062-34644734D22E}"/>
                  </a:ext>
                </a:extLst>
              </p:cNvPr>
              <p:cNvSpPr>
                <a:spLocks noChangeArrowheads="1"/>
              </p:cNvSpPr>
              <p:nvPr/>
            </p:nvSpPr>
            <p:spPr bwMode="auto">
              <a:xfrm>
                <a:off x="-458155" y="8966842"/>
                <a:ext cx="24107" cy="634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25" name="Rectangle 197">
                <a:extLst>
                  <a:ext uri="{FF2B5EF4-FFF2-40B4-BE49-F238E27FC236}">
                    <a16:creationId xmlns:a16="http://schemas.microsoft.com/office/drawing/2014/main" id="{8CA26B9D-2007-4A53-A5F0-63DA6BB5674E}"/>
                  </a:ext>
                </a:extLst>
              </p:cNvPr>
              <p:cNvSpPr>
                <a:spLocks noChangeArrowheads="1"/>
              </p:cNvSpPr>
              <p:nvPr/>
            </p:nvSpPr>
            <p:spPr bwMode="auto">
              <a:xfrm>
                <a:off x="-347767" y="8966842"/>
                <a:ext cx="24107" cy="634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26" name="Rectangle 198">
                <a:extLst>
                  <a:ext uri="{FF2B5EF4-FFF2-40B4-BE49-F238E27FC236}">
                    <a16:creationId xmlns:a16="http://schemas.microsoft.com/office/drawing/2014/main" id="{12F3CA98-AC42-49B0-BEB3-A13AF349453E}"/>
                  </a:ext>
                </a:extLst>
              </p:cNvPr>
              <p:cNvSpPr>
                <a:spLocks noChangeArrowheads="1"/>
              </p:cNvSpPr>
              <p:nvPr/>
            </p:nvSpPr>
            <p:spPr bwMode="auto">
              <a:xfrm>
                <a:off x="-319854" y="8966842"/>
                <a:ext cx="24107" cy="634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27" name="Rectangle 199">
                <a:extLst>
                  <a:ext uri="{FF2B5EF4-FFF2-40B4-BE49-F238E27FC236}">
                    <a16:creationId xmlns:a16="http://schemas.microsoft.com/office/drawing/2014/main" id="{C4316E85-9508-40F9-9B61-7FDE8FFC0BCD}"/>
                  </a:ext>
                </a:extLst>
              </p:cNvPr>
              <p:cNvSpPr>
                <a:spLocks noChangeArrowheads="1"/>
              </p:cNvSpPr>
              <p:nvPr/>
            </p:nvSpPr>
            <p:spPr bwMode="auto">
              <a:xfrm>
                <a:off x="-293209" y="8966842"/>
                <a:ext cx="24107" cy="634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28" name="Rectangle 200">
                <a:extLst>
                  <a:ext uri="{FF2B5EF4-FFF2-40B4-BE49-F238E27FC236}">
                    <a16:creationId xmlns:a16="http://schemas.microsoft.com/office/drawing/2014/main" id="{DC257AC7-CDE4-4CA6-A47B-8A73D0D688D3}"/>
                  </a:ext>
                </a:extLst>
              </p:cNvPr>
              <p:cNvSpPr>
                <a:spLocks noChangeArrowheads="1"/>
              </p:cNvSpPr>
              <p:nvPr/>
            </p:nvSpPr>
            <p:spPr bwMode="auto">
              <a:xfrm>
                <a:off x="-403596" y="8966842"/>
                <a:ext cx="24107" cy="634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29" name="Rectangle 201">
                <a:extLst>
                  <a:ext uri="{FF2B5EF4-FFF2-40B4-BE49-F238E27FC236}">
                    <a16:creationId xmlns:a16="http://schemas.microsoft.com/office/drawing/2014/main" id="{329CA717-7672-4564-B116-99F86003ED8E}"/>
                  </a:ext>
                </a:extLst>
              </p:cNvPr>
              <p:cNvSpPr>
                <a:spLocks noChangeArrowheads="1"/>
              </p:cNvSpPr>
              <p:nvPr/>
            </p:nvSpPr>
            <p:spPr bwMode="auto">
              <a:xfrm>
                <a:off x="-430241" y="8966842"/>
                <a:ext cx="24107" cy="634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30" name="Rectangle 202">
                <a:extLst>
                  <a:ext uri="{FF2B5EF4-FFF2-40B4-BE49-F238E27FC236}">
                    <a16:creationId xmlns:a16="http://schemas.microsoft.com/office/drawing/2014/main" id="{F69554E2-4F48-4D57-B2FB-18A9FEB1D811}"/>
                  </a:ext>
                </a:extLst>
              </p:cNvPr>
              <p:cNvSpPr>
                <a:spLocks noChangeArrowheads="1"/>
              </p:cNvSpPr>
              <p:nvPr/>
            </p:nvSpPr>
            <p:spPr bwMode="auto">
              <a:xfrm>
                <a:off x="-375682" y="8966842"/>
                <a:ext cx="24107" cy="634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31" name="Freeform 203">
                <a:extLst>
                  <a:ext uri="{FF2B5EF4-FFF2-40B4-BE49-F238E27FC236}">
                    <a16:creationId xmlns:a16="http://schemas.microsoft.com/office/drawing/2014/main" id="{A5F32555-1AF0-49BF-9501-BDD0E68AEB25}"/>
                  </a:ext>
                </a:extLst>
              </p:cNvPr>
              <p:cNvSpPr>
                <a:spLocks/>
              </p:cNvSpPr>
              <p:nvPr/>
            </p:nvSpPr>
            <p:spPr bwMode="auto">
              <a:xfrm>
                <a:off x="-132070" y="8937659"/>
                <a:ext cx="11420" cy="26646"/>
              </a:xfrm>
              <a:custGeom>
                <a:avLst/>
                <a:gdLst>
                  <a:gd name="T0" fmla="*/ 6 w 7"/>
                  <a:gd name="T1" fmla="*/ 0 h 16"/>
                  <a:gd name="T2" fmla="*/ 1 w 7"/>
                  <a:gd name="T3" fmla="*/ 2 h 16"/>
                  <a:gd name="T4" fmla="*/ 3 w 7"/>
                  <a:gd name="T5" fmla="*/ 7 h 16"/>
                  <a:gd name="T6" fmla="*/ 0 w 7"/>
                  <a:gd name="T7" fmla="*/ 13 h 16"/>
                  <a:gd name="T8" fmla="*/ 4 w 7"/>
                  <a:gd name="T9" fmla="*/ 16 h 16"/>
                  <a:gd name="T10" fmla="*/ 7 w 7"/>
                  <a:gd name="T11" fmla="*/ 7 h 16"/>
                  <a:gd name="T12" fmla="*/ 6 w 7"/>
                  <a:gd name="T13" fmla="*/ 0 h 16"/>
                </a:gdLst>
                <a:ahLst/>
                <a:cxnLst>
                  <a:cxn ang="0">
                    <a:pos x="T0" y="T1"/>
                  </a:cxn>
                  <a:cxn ang="0">
                    <a:pos x="T2" y="T3"/>
                  </a:cxn>
                  <a:cxn ang="0">
                    <a:pos x="T4" y="T5"/>
                  </a:cxn>
                  <a:cxn ang="0">
                    <a:pos x="T6" y="T7"/>
                  </a:cxn>
                  <a:cxn ang="0">
                    <a:pos x="T8" y="T9"/>
                  </a:cxn>
                  <a:cxn ang="0">
                    <a:pos x="T10" y="T11"/>
                  </a:cxn>
                  <a:cxn ang="0">
                    <a:pos x="T12" y="T13"/>
                  </a:cxn>
                </a:cxnLst>
                <a:rect l="0" t="0" r="r" b="b"/>
                <a:pathLst>
                  <a:path w="7" h="16">
                    <a:moveTo>
                      <a:pt x="6" y="0"/>
                    </a:moveTo>
                    <a:cubicBezTo>
                      <a:pt x="1" y="2"/>
                      <a:pt x="1" y="2"/>
                      <a:pt x="1" y="2"/>
                    </a:cubicBezTo>
                    <a:cubicBezTo>
                      <a:pt x="2" y="4"/>
                      <a:pt x="3" y="5"/>
                      <a:pt x="3" y="7"/>
                    </a:cubicBezTo>
                    <a:cubicBezTo>
                      <a:pt x="3" y="9"/>
                      <a:pt x="2" y="11"/>
                      <a:pt x="0" y="13"/>
                    </a:cubicBezTo>
                    <a:cubicBezTo>
                      <a:pt x="4" y="16"/>
                      <a:pt x="4" y="16"/>
                      <a:pt x="4" y="16"/>
                    </a:cubicBezTo>
                    <a:cubicBezTo>
                      <a:pt x="6" y="13"/>
                      <a:pt x="7" y="10"/>
                      <a:pt x="7" y="7"/>
                    </a:cubicBezTo>
                    <a:cubicBezTo>
                      <a:pt x="7" y="5"/>
                      <a:pt x="7" y="2"/>
                      <a:pt x="6"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32" name="Freeform 204">
                <a:extLst>
                  <a:ext uri="{FF2B5EF4-FFF2-40B4-BE49-F238E27FC236}">
                    <a16:creationId xmlns:a16="http://schemas.microsoft.com/office/drawing/2014/main" id="{6CB3C629-5D55-436A-BBDF-5568015137F3}"/>
                  </a:ext>
                </a:extLst>
              </p:cNvPr>
              <p:cNvSpPr>
                <a:spLocks/>
              </p:cNvSpPr>
              <p:nvPr/>
            </p:nvSpPr>
            <p:spPr bwMode="auto">
              <a:xfrm>
                <a:off x="-153640" y="8961766"/>
                <a:ext cx="24107" cy="11420"/>
              </a:xfrm>
              <a:custGeom>
                <a:avLst/>
                <a:gdLst>
                  <a:gd name="T0" fmla="*/ 5 w 14"/>
                  <a:gd name="T1" fmla="*/ 3 h 7"/>
                  <a:gd name="T2" fmla="*/ 0 w 14"/>
                  <a:gd name="T3" fmla="*/ 3 h 7"/>
                  <a:gd name="T4" fmla="*/ 0 w 14"/>
                  <a:gd name="T5" fmla="*/ 7 h 7"/>
                  <a:gd name="T6" fmla="*/ 5 w 14"/>
                  <a:gd name="T7" fmla="*/ 7 h 7"/>
                  <a:gd name="T8" fmla="*/ 14 w 14"/>
                  <a:gd name="T9" fmla="*/ 4 h 7"/>
                  <a:gd name="T10" fmla="*/ 11 w 14"/>
                  <a:gd name="T11" fmla="*/ 0 h 7"/>
                  <a:gd name="T12" fmla="*/ 5 w 14"/>
                  <a:gd name="T13" fmla="*/ 3 h 7"/>
                </a:gdLst>
                <a:ahLst/>
                <a:cxnLst>
                  <a:cxn ang="0">
                    <a:pos x="T0" y="T1"/>
                  </a:cxn>
                  <a:cxn ang="0">
                    <a:pos x="T2" y="T3"/>
                  </a:cxn>
                  <a:cxn ang="0">
                    <a:pos x="T4" y="T5"/>
                  </a:cxn>
                  <a:cxn ang="0">
                    <a:pos x="T6" y="T7"/>
                  </a:cxn>
                  <a:cxn ang="0">
                    <a:pos x="T8" y="T9"/>
                  </a:cxn>
                  <a:cxn ang="0">
                    <a:pos x="T10" y="T11"/>
                  </a:cxn>
                  <a:cxn ang="0">
                    <a:pos x="T12" y="T13"/>
                  </a:cxn>
                </a:cxnLst>
                <a:rect l="0" t="0" r="r" b="b"/>
                <a:pathLst>
                  <a:path w="14" h="7">
                    <a:moveTo>
                      <a:pt x="5" y="3"/>
                    </a:moveTo>
                    <a:cubicBezTo>
                      <a:pt x="0" y="3"/>
                      <a:pt x="0" y="3"/>
                      <a:pt x="0" y="3"/>
                    </a:cubicBezTo>
                    <a:cubicBezTo>
                      <a:pt x="0" y="7"/>
                      <a:pt x="0" y="7"/>
                      <a:pt x="0" y="7"/>
                    </a:cubicBezTo>
                    <a:cubicBezTo>
                      <a:pt x="5" y="7"/>
                      <a:pt x="5" y="7"/>
                      <a:pt x="5" y="7"/>
                    </a:cubicBezTo>
                    <a:cubicBezTo>
                      <a:pt x="8" y="7"/>
                      <a:pt x="12" y="6"/>
                      <a:pt x="14" y="4"/>
                    </a:cubicBezTo>
                    <a:cubicBezTo>
                      <a:pt x="11" y="0"/>
                      <a:pt x="11" y="0"/>
                      <a:pt x="11" y="0"/>
                    </a:cubicBezTo>
                    <a:cubicBezTo>
                      <a:pt x="9" y="2"/>
                      <a:pt x="7" y="3"/>
                      <a:pt x="5" y="3"/>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33" name="Rectangle 205">
                <a:extLst>
                  <a:ext uri="{FF2B5EF4-FFF2-40B4-BE49-F238E27FC236}">
                    <a16:creationId xmlns:a16="http://schemas.microsoft.com/office/drawing/2014/main" id="{85B44A76-490E-4088-9ADF-6E8C76F61EBC}"/>
                  </a:ext>
                </a:extLst>
              </p:cNvPr>
              <p:cNvSpPr>
                <a:spLocks noChangeArrowheads="1"/>
              </p:cNvSpPr>
              <p:nvPr/>
            </p:nvSpPr>
            <p:spPr bwMode="auto">
              <a:xfrm>
                <a:off x="-210736" y="8966842"/>
                <a:ext cx="24107" cy="634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34" name="Rectangle 206">
                <a:extLst>
                  <a:ext uri="{FF2B5EF4-FFF2-40B4-BE49-F238E27FC236}">
                    <a16:creationId xmlns:a16="http://schemas.microsoft.com/office/drawing/2014/main" id="{EBF4464D-DF5F-4849-9136-DA04DBC8DF29}"/>
                  </a:ext>
                </a:extLst>
              </p:cNvPr>
              <p:cNvSpPr>
                <a:spLocks noChangeArrowheads="1"/>
              </p:cNvSpPr>
              <p:nvPr/>
            </p:nvSpPr>
            <p:spPr bwMode="auto">
              <a:xfrm>
                <a:off x="-180284" y="8966842"/>
                <a:ext cx="21570" cy="634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35" name="Rectangle 207">
                <a:extLst>
                  <a:ext uri="{FF2B5EF4-FFF2-40B4-BE49-F238E27FC236}">
                    <a16:creationId xmlns:a16="http://schemas.microsoft.com/office/drawing/2014/main" id="{D7D7D538-FE22-4D64-8E7D-4E42E5333722}"/>
                  </a:ext>
                </a:extLst>
              </p:cNvPr>
              <p:cNvSpPr>
                <a:spLocks noChangeArrowheads="1"/>
              </p:cNvSpPr>
              <p:nvPr/>
            </p:nvSpPr>
            <p:spPr bwMode="auto">
              <a:xfrm>
                <a:off x="-237382" y="8966842"/>
                <a:ext cx="24107" cy="634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36" name="Rectangle 211">
                <a:extLst>
                  <a:ext uri="{FF2B5EF4-FFF2-40B4-BE49-F238E27FC236}">
                    <a16:creationId xmlns:a16="http://schemas.microsoft.com/office/drawing/2014/main" id="{CC13C432-C996-427A-B7BB-D65D008DE0CD}"/>
                  </a:ext>
                </a:extLst>
              </p:cNvPr>
              <p:cNvSpPr>
                <a:spLocks noChangeArrowheads="1"/>
              </p:cNvSpPr>
              <p:nvPr/>
            </p:nvSpPr>
            <p:spPr bwMode="auto">
              <a:xfrm>
                <a:off x="-592649" y="8923701"/>
                <a:ext cx="24107" cy="888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37" name="Rectangle 214">
                <a:extLst>
                  <a:ext uri="{FF2B5EF4-FFF2-40B4-BE49-F238E27FC236}">
                    <a16:creationId xmlns:a16="http://schemas.microsoft.com/office/drawing/2014/main" id="{4BFA4E63-6021-4F58-BE12-46159D238689}"/>
                  </a:ext>
                </a:extLst>
              </p:cNvPr>
              <p:cNvSpPr>
                <a:spLocks noChangeArrowheads="1"/>
              </p:cNvSpPr>
              <p:nvPr/>
            </p:nvSpPr>
            <p:spPr bwMode="auto">
              <a:xfrm>
                <a:off x="-564736" y="8923701"/>
                <a:ext cx="24107" cy="888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38" name="Freeform 216">
                <a:extLst>
                  <a:ext uri="{FF2B5EF4-FFF2-40B4-BE49-F238E27FC236}">
                    <a16:creationId xmlns:a16="http://schemas.microsoft.com/office/drawing/2014/main" id="{9CA3917B-FB75-4FD6-9934-ABF49B896D92}"/>
                  </a:ext>
                </a:extLst>
              </p:cNvPr>
              <p:cNvSpPr>
                <a:spLocks/>
              </p:cNvSpPr>
              <p:nvPr/>
            </p:nvSpPr>
            <p:spPr bwMode="auto">
              <a:xfrm>
                <a:off x="-492413" y="8971916"/>
                <a:ext cx="3807" cy="1270"/>
              </a:xfrm>
              <a:custGeom>
                <a:avLst/>
                <a:gdLst>
                  <a:gd name="T0" fmla="*/ 0 w 3"/>
                  <a:gd name="T1" fmla="*/ 1 h 1"/>
                  <a:gd name="T2" fmla="*/ 3 w 3"/>
                  <a:gd name="T3" fmla="*/ 1 h 1"/>
                  <a:gd name="T4" fmla="*/ 3 w 3"/>
                  <a:gd name="T5" fmla="*/ 0 h 1"/>
                  <a:gd name="T6" fmla="*/ 0 w 3"/>
                  <a:gd name="T7" fmla="*/ 1 h 1"/>
                </a:gdLst>
                <a:ahLst/>
                <a:cxnLst>
                  <a:cxn ang="0">
                    <a:pos x="T0" y="T1"/>
                  </a:cxn>
                  <a:cxn ang="0">
                    <a:pos x="T2" y="T3"/>
                  </a:cxn>
                  <a:cxn ang="0">
                    <a:pos x="T4" y="T5"/>
                  </a:cxn>
                  <a:cxn ang="0">
                    <a:pos x="T6" y="T7"/>
                  </a:cxn>
                </a:cxnLst>
                <a:rect l="0" t="0" r="r" b="b"/>
                <a:pathLst>
                  <a:path w="3" h="1">
                    <a:moveTo>
                      <a:pt x="0" y="1"/>
                    </a:moveTo>
                    <a:lnTo>
                      <a:pt x="3" y="1"/>
                    </a:lnTo>
                    <a:lnTo>
                      <a:pt x="3" y="0"/>
                    </a:lnTo>
                    <a:lnTo>
                      <a:pt x="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39" name="Freeform 217">
                <a:extLst>
                  <a:ext uri="{FF2B5EF4-FFF2-40B4-BE49-F238E27FC236}">
                    <a16:creationId xmlns:a16="http://schemas.microsoft.com/office/drawing/2014/main" id="{7E9613FC-2826-43BA-B2E7-4B9885A03DDC}"/>
                  </a:ext>
                </a:extLst>
              </p:cNvPr>
              <p:cNvSpPr>
                <a:spLocks/>
              </p:cNvSpPr>
              <p:nvPr/>
            </p:nvSpPr>
            <p:spPr bwMode="auto">
              <a:xfrm>
                <a:off x="-486070" y="8966842"/>
                <a:ext cx="24107" cy="6345"/>
              </a:xfrm>
              <a:custGeom>
                <a:avLst/>
                <a:gdLst>
                  <a:gd name="T0" fmla="*/ 0 w 19"/>
                  <a:gd name="T1" fmla="*/ 1 h 5"/>
                  <a:gd name="T2" fmla="*/ 0 w 19"/>
                  <a:gd name="T3" fmla="*/ 5 h 5"/>
                  <a:gd name="T4" fmla="*/ 19 w 19"/>
                  <a:gd name="T5" fmla="*/ 5 h 5"/>
                  <a:gd name="T6" fmla="*/ 19 w 19"/>
                  <a:gd name="T7" fmla="*/ 0 h 5"/>
                  <a:gd name="T8" fmla="*/ 2 w 19"/>
                  <a:gd name="T9" fmla="*/ 0 h 5"/>
                  <a:gd name="T10" fmla="*/ 0 w 19"/>
                  <a:gd name="T11" fmla="*/ 1 h 5"/>
                </a:gdLst>
                <a:ahLst/>
                <a:cxnLst>
                  <a:cxn ang="0">
                    <a:pos x="T0" y="T1"/>
                  </a:cxn>
                  <a:cxn ang="0">
                    <a:pos x="T2" y="T3"/>
                  </a:cxn>
                  <a:cxn ang="0">
                    <a:pos x="T4" y="T5"/>
                  </a:cxn>
                  <a:cxn ang="0">
                    <a:pos x="T6" y="T7"/>
                  </a:cxn>
                  <a:cxn ang="0">
                    <a:pos x="T8" y="T9"/>
                  </a:cxn>
                  <a:cxn ang="0">
                    <a:pos x="T10" y="T11"/>
                  </a:cxn>
                </a:cxnLst>
                <a:rect l="0" t="0" r="r" b="b"/>
                <a:pathLst>
                  <a:path w="19" h="5">
                    <a:moveTo>
                      <a:pt x="0" y="1"/>
                    </a:moveTo>
                    <a:lnTo>
                      <a:pt x="0" y="5"/>
                    </a:lnTo>
                    <a:lnTo>
                      <a:pt x="19" y="5"/>
                    </a:lnTo>
                    <a:lnTo>
                      <a:pt x="19" y="0"/>
                    </a:lnTo>
                    <a:lnTo>
                      <a:pt x="2" y="0"/>
                    </a:lnTo>
                    <a:lnTo>
                      <a:pt x="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40" name="Freeform 220">
                <a:extLst>
                  <a:ext uri="{FF2B5EF4-FFF2-40B4-BE49-F238E27FC236}">
                    <a16:creationId xmlns:a16="http://schemas.microsoft.com/office/drawing/2014/main" id="{DBAEBA37-FE33-4DB3-B2E9-C449BF52057A}"/>
                  </a:ext>
                </a:extLst>
              </p:cNvPr>
              <p:cNvSpPr>
                <a:spLocks/>
              </p:cNvSpPr>
              <p:nvPr/>
            </p:nvSpPr>
            <p:spPr bwMode="auto">
              <a:xfrm>
                <a:off x="-491144" y="8937659"/>
                <a:ext cx="26646" cy="25376"/>
              </a:xfrm>
              <a:custGeom>
                <a:avLst/>
                <a:gdLst>
                  <a:gd name="T0" fmla="*/ 0 w 15"/>
                  <a:gd name="T1" fmla="*/ 7 h 15"/>
                  <a:gd name="T2" fmla="*/ 9 w 15"/>
                  <a:gd name="T3" fmla="*/ 14 h 15"/>
                  <a:gd name="T4" fmla="*/ 14 w 15"/>
                  <a:gd name="T5" fmla="*/ 8 h 15"/>
                  <a:gd name="T6" fmla="*/ 7 w 15"/>
                  <a:gd name="T7" fmla="*/ 0 h 15"/>
                  <a:gd name="T8" fmla="*/ 0 w 15"/>
                  <a:gd name="T9" fmla="*/ 7 h 15"/>
                </a:gdLst>
                <a:ahLst/>
                <a:cxnLst>
                  <a:cxn ang="0">
                    <a:pos x="T0" y="T1"/>
                  </a:cxn>
                  <a:cxn ang="0">
                    <a:pos x="T2" y="T3"/>
                  </a:cxn>
                  <a:cxn ang="0">
                    <a:pos x="T4" y="T5"/>
                  </a:cxn>
                  <a:cxn ang="0">
                    <a:pos x="T6" y="T7"/>
                  </a:cxn>
                  <a:cxn ang="0">
                    <a:pos x="T8" y="T9"/>
                  </a:cxn>
                </a:cxnLst>
                <a:rect l="0" t="0" r="r" b="b"/>
                <a:pathLst>
                  <a:path w="15" h="15">
                    <a:moveTo>
                      <a:pt x="0" y="7"/>
                    </a:moveTo>
                    <a:cubicBezTo>
                      <a:pt x="0" y="11"/>
                      <a:pt x="4" y="15"/>
                      <a:pt x="9" y="14"/>
                    </a:cubicBezTo>
                    <a:cubicBezTo>
                      <a:pt x="11" y="13"/>
                      <a:pt x="13" y="11"/>
                      <a:pt x="14" y="8"/>
                    </a:cubicBezTo>
                    <a:cubicBezTo>
                      <a:pt x="15" y="4"/>
                      <a:pt x="12" y="0"/>
                      <a:pt x="7" y="0"/>
                    </a:cubicBezTo>
                    <a:cubicBezTo>
                      <a:pt x="3" y="0"/>
                      <a:pt x="0" y="3"/>
                      <a:pt x="0" y="7"/>
                    </a:cubicBezTo>
                  </a:path>
                </a:pathLst>
              </a:custGeom>
              <a:solidFill>
                <a:srgbClr val="B3B3B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grpSp>
        <p:sp>
          <p:nvSpPr>
            <p:cNvPr id="175" name="Freeform 221">
              <a:extLst>
                <a:ext uri="{FF2B5EF4-FFF2-40B4-BE49-F238E27FC236}">
                  <a16:creationId xmlns:a16="http://schemas.microsoft.com/office/drawing/2014/main" id="{EF06ADD1-EE20-48A2-A843-323BB4DD78A3}"/>
                </a:ext>
              </a:extLst>
            </p:cNvPr>
            <p:cNvSpPr>
              <a:spLocks/>
            </p:cNvSpPr>
            <p:nvPr/>
          </p:nvSpPr>
          <p:spPr bwMode="auto">
            <a:xfrm>
              <a:off x="-1160307" y="8649638"/>
              <a:ext cx="118000" cy="182709"/>
            </a:xfrm>
            <a:custGeom>
              <a:avLst/>
              <a:gdLst>
                <a:gd name="T0" fmla="*/ 50 w 69"/>
                <a:gd name="T1" fmla="*/ 40 h 105"/>
                <a:gd name="T2" fmla="*/ 62 w 69"/>
                <a:gd name="T3" fmla="*/ 56 h 105"/>
                <a:gd name="T4" fmla="*/ 62 w 69"/>
                <a:gd name="T5" fmla="*/ 95 h 105"/>
                <a:gd name="T6" fmla="*/ 63 w 69"/>
                <a:gd name="T7" fmla="*/ 105 h 105"/>
                <a:gd name="T8" fmla="*/ 69 w 69"/>
                <a:gd name="T9" fmla="*/ 86 h 105"/>
                <a:gd name="T10" fmla="*/ 69 w 69"/>
                <a:gd name="T11" fmla="*/ 44 h 105"/>
                <a:gd name="T12" fmla="*/ 64 w 69"/>
                <a:gd name="T13" fmla="*/ 36 h 105"/>
                <a:gd name="T14" fmla="*/ 40 w 69"/>
                <a:gd name="T15" fmla="*/ 7 h 105"/>
                <a:gd name="T16" fmla="*/ 38 w 69"/>
                <a:gd name="T17" fmla="*/ 0 h 105"/>
                <a:gd name="T18" fmla="*/ 0 w 69"/>
                <a:gd name="T19" fmla="*/ 0 h 105"/>
                <a:gd name="T20" fmla="*/ 50 w 69"/>
                <a:gd name="T21" fmla="*/ 4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 h="105">
                  <a:moveTo>
                    <a:pt x="50" y="40"/>
                  </a:moveTo>
                  <a:cubicBezTo>
                    <a:pt x="57" y="42"/>
                    <a:pt x="62" y="48"/>
                    <a:pt x="62" y="56"/>
                  </a:cubicBezTo>
                  <a:cubicBezTo>
                    <a:pt x="62" y="95"/>
                    <a:pt x="62" y="95"/>
                    <a:pt x="62" y="95"/>
                  </a:cubicBezTo>
                  <a:cubicBezTo>
                    <a:pt x="62" y="99"/>
                    <a:pt x="63" y="102"/>
                    <a:pt x="63" y="105"/>
                  </a:cubicBezTo>
                  <a:cubicBezTo>
                    <a:pt x="67" y="100"/>
                    <a:pt x="69" y="93"/>
                    <a:pt x="69" y="86"/>
                  </a:cubicBezTo>
                  <a:cubicBezTo>
                    <a:pt x="69" y="44"/>
                    <a:pt x="69" y="44"/>
                    <a:pt x="69" y="44"/>
                  </a:cubicBezTo>
                  <a:cubicBezTo>
                    <a:pt x="69" y="40"/>
                    <a:pt x="67" y="37"/>
                    <a:pt x="64" y="36"/>
                  </a:cubicBezTo>
                  <a:cubicBezTo>
                    <a:pt x="52" y="30"/>
                    <a:pt x="44" y="20"/>
                    <a:pt x="40" y="7"/>
                  </a:cubicBezTo>
                  <a:cubicBezTo>
                    <a:pt x="38" y="0"/>
                    <a:pt x="38" y="0"/>
                    <a:pt x="38" y="0"/>
                  </a:cubicBezTo>
                  <a:cubicBezTo>
                    <a:pt x="0" y="0"/>
                    <a:pt x="0" y="0"/>
                    <a:pt x="0" y="0"/>
                  </a:cubicBezTo>
                  <a:cubicBezTo>
                    <a:pt x="10" y="20"/>
                    <a:pt x="28" y="35"/>
                    <a:pt x="50" y="40"/>
                  </a:cubicBezTo>
                </a:path>
              </a:pathLst>
            </a:custGeom>
            <a:solidFill>
              <a:srgbClr val="939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76" name="Freeform 70">
              <a:extLst>
                <a:ext uri="{FF2B5EF4-FFF2-40B4-BE49-F238E27FC236}">
                  <a16:creationId xmlns:a16="http://schemas.microsoft.com/office/drawing/2014/main" id="{1E2DA8FC-A3FD-4376-B12A-DBCDE2F3CD36}"/>
                </a:ext>
              </a:extLst>
            </p:cNvPr>
            <p:cNvSpPr>
              <a:spLocks/>
            </p:cNvSpPr>
            <p:nvPr/>
          </p:nvSpPr>
          <p:spPr bwMode="auto">
            <a:xfrm>
              <a:off x="-1010593" y="8688347"/>
              <a:ext cx="554544" cy="285847"/>
            </a:xfrm>
            <a:custGeom>
              <a:avLst/>
              <a:gdLst>
                <a:gd name="T0" fmla="*/ 123 w 143"/>
                <a:gd name="T1" fmla="*/ 34 h 74"/>
                <a:gd name="T2" fmla="*/ 115 w 143"/>
                <a:gd name="T3" fmla="*/ 36 h 74"/>
                <a:gd name="T4" fmla="*/ 77 w 143"/>
                <a:gd name="T5" fmla="*/ 0 h 74"/>
                <a:gd name="T6" fmla="*/ 41 w 143"/>
                <a:gd name="T7" fmla="*/ 28 h 74"/>
                <a:gd name="T8" fmla="*/ 26 w 143"/>
                <a:gd name="T9" fmla="*/ 23 h 74"/>
                <a:gd name="T10" fmla="*/ 0 w 143"/>
                <a:gd name="T11" fmla="*/ 48 h 74"/>
                <a:gd name="T12" fmla="*/ 26 w 143"/>
                <a:gd name="T13" fmla="*/ 74 h 74"/>
                <a:gd name="T14" fmla="*/ 123 w 143"/>
                <a:gd name="T15" fmla="*/ 74 h 74"/>
                <a:gd name="T16" fmla="*/ 143 w 143"/>
                <a:gd name="T17" fmla="*/ 54 h 74"/>
                <a:gd name="T18" fmla="*/ 123 w 143"/>
                <a:gd name="T19" fmla="*/ 34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3" h="74">
                  <a:moveTo>
                    <a:pt x="123" y="34"/>
                  </a:moveTo>
                  <a:cubicBezTo>
                    <a:pt x="120" y="34"/>
                    <a:pt x="117" y="35"/>
                    <a:pt x="115" y="36"/>
                  </a:cubicBezTo>
                  <a:cubicBezTo>
                    <a:pt x="114" y="16"/>
                    <a:pt x="98" y="0"/>
                    <a:pt x="77" y="0"/>
                  </a:cubicBezTo>
                  <a:cubicBezTo>
                    <a:pt x="60" y="0"/>
                    <a:pt x="45" y="12"/>
                    <a:pt x="41" y="28"/>
                  </a:cubicBezTo>
                  <a:cubicBezTo>
                    <a:pt x="37" y="25"/>
                    <a:pt x="32" y="23"/>
                    <a:pt x="26" y="23"/>
                  </a:cubicBezTo>
                  <a:cubicBezTo>
                    <a:pt x="12" y="23"/>
                    <a:pt x="0" y="34"/>
                    <a:pt x="0" y="48"/>
                  </a:cubicBezTo>
                  <a:cubicBezTo>
                    <a:pt x="0" y="63"/>
                    <a:pt x="12" y="74"/>
                    <a:pt x="26" y="74"/>
                  </a:cubicBezTo>
                  <a:cubicBezTo>
                    <a:pt x="123" y="74"/>
                    <a:pt x="123" y="74"/>
                    <a:pt x="123" y="74"/>
                  </a:cubicBezTo>
                  <a:cubicBezTo>
                    <a:pt x="134" y="74"/>
                    <a:pt x="143" y="65"/>
                    <a:pt x="143" y="54"/>
                  </a:cubicBezTo>
                  <a:cubicBezTo>
                    <a:pt x="143" y="43"/>
                    <a:pt x="134" y="34"/>
                    <a:pt x="123" y="34"/>
                  </a:cubicBezTo>
                </a:path>
              </a:pathLst>
            </a:custGeom>
            <a:solidFill>
              <a:srgbClr val="91D1F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pPr defTabSz="914400"/>
              <a:endParaRPr lang="en-IN" kern="0">
                <a:solidFill>
                  <a:sysClr val="windowText" lastClr="000000"/>
                </a:solidFill>
                <a:latin typeface="Segoe UI"/>
              </a:endParaRPr>
            </a:p>
          </p:txBody>
        </p:sp>
        <p:grpSp>
          <p:nvGrpSpPr>
            <p:cNvPr id="177" name="Group 176">
              <a:extLst>
                <a:ext uri="{FF2B5EF4-FFF2-40B4-BE49-F238E27FC236}">
                  <a16:creationId xmlns:a16="http://schemas.microsoft.com/office/drawing/2014/main" id="{6B1EE03A-DD60-4D7C-BA85-F9B9CAB0C6CD}"/>
                </a:ext>
              </a:extLst>
            </p:cNvPr>
            <p:cNvGrpSpPr/>
            <p:nvPr/>
          </p:nvGrpSpPr>
          <p:grpSpPr>
            <a:xfrm>
              <a:off x="-436632" y="8688346"/>
              <a:ext cx="161393" cy="209214"/>
              <a:chOff x="-2687642" y="4115398"/>
              <a:chExt cx="830486" cy="1076556"/>
            </a:xfrm>
          </p:grpSpPr>
          <p:sp>
            <p:nvSpPr>
              <p:cNvPr id="178" name="Freeform 53">
                <a:extLst>
                  <a:ext uri="{FF2B5EF4-FFF2-40B4-BE49-F238E27FC236}">
                    <a16:creationId xmlns:a16="http://schemas.microsoft.com/office/drawing/2014/main" id="{0F2A3E59-021C-48D8-85A9-0F9B5630F269}"/>
                  </a:ext>
                </a:extLst>
              </p:cNvPr>
              <p:cNvSpPr>
                <a:spLocks/>
              </p:cNvSpPr>
              <p:nvPr/>
            </p:nvSpPr>
            <p:spPr bwMode="auto">
              <a:xfrm>
                <a:off x="-2687642" y="4115398"/>
                <a:ext cx="830486" cy="1076556"/>
              </a:xfrm>
              <a:custGeom>
                <a:avLst/>
                <a:gdLst>
                  <a:gd name="T0" fmla="*/ 486 w 486"/>
                  <a:gd name="T1" fmla="*/ 630 h 630"/>
                  <a:gd name="T2" fmla="*/ 0 w 486"/>
                  <a:gd name="T3" fmla="*/ 630 h 630"/>
                  <a:gd name="T4" fmla="*/ 0 w 486"/>
                  <a:gd name="T5" fmla="*/ 143 h 630"/>
                  <a:gd name="T6" fmla="*/ 153 w 486"/>
                  <a:gd name="T7" fmla="*/ 0 h 630"/>
                  <a:gd name="T8" fmla="*/ 486 w 486"/>
                  <a:gd name="T9" fmla="*/ 0 h 630"/>
                  <a:gd name="T10" fmla="*/ 486 w 486"/>
                  <a:gd name="T11" fmla="*/ 630 h 630"/>
                </a:gdLst>
                <a:ahLst/>
                <a:cxnLst>
                  <a:cxn ang="0">
                    <a:pos x="T0" y="T1"/>
                  </a:cxn>
                  <a:cxn ang="0">
                    <a:pos x="T2" y="T3"/>
                  </a:cxn>
                  <a:cxn ang="0">
                    <a:pos x="T4" y="T5"/>
                  </a:cxn>
                  <a:cxn ang="0">
                    <a:pos x="T6" y="T7"/>
                  </a:cxn>
                  <a:cxn ang="0">
                    <a:pos x="T8" y="T9"/>
                  </a:cxn>
                  <a:cxn ang="0">
                    <a:pos x="T10" y="T11"/>
                  </a:cxn>
                </a:cxnLst>
                <a:rect l="0" t="0" r="r" b="b"/>
                <a:pathLst>
                  <a:path w="486" h="630">
                    <a:moveTo>
                      <a:pt x="486" y="630"/>
                    </a:moveTo>
                    <a:lnTo>
                      <a:pt x="0" y="630"/>
                    </a:lnTo>
                    <a:lnTo>
                      <a:pt x="0" y="143"/>
                    </a:lnTo>
                    <a:lnTo>
                      <a:pt x="153" y="0"/>
                    </a:lnTo>
                    <a:lnTo>
                      <a:pt x="486" y="0"/>
                    </a:lnTo>
                    <a:lnTo>
                      <a:pt x="486" y="63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79" name="Freeform 54">
                <a:extLst>
                  <a:ext uri="{FF2B5EF4-FFF2-40B4-BE49-F238E27FC236}">
                    <a16:creationId xmlns:a16="http://schemas.microsoft.com/office/drawing/2014/main" id="{9B381E2A-8543-4D45-9405-F3EF6774CC0B}"/>
                  </a:ext>
                </a:extLst>
              </p:cNvPr>
              <p:cNvSpPr>
                <a:spLocks/>
              </p:cNvSpPr>
              <p:nvPr/>
            </p:nvSpPr>
            <p:spPr bwMode="auto">
              <a:xfrm>
                <a:off x="-2687642" y="4115398"/>
                <a:ext cx="261450" cy="244362"/>
              </a:xfrm>
              <a:custGeom>
                <a:avLst/>
                <a:gdLst>
                  <a:gd name="T0" fmla="*/ 153 w 153"/>
                  <a:gd name="T1" fmla="*/ 143 h 143"/>
                  <a:gd name="T2" fmla="*/ 0 w 153"/>
                  <a:gd name="T3" fmla="*/ 143 h 143"/>
                  <a:gd name="T4" fmla="*/ 153 w 153"/>
                  <a:gd name="T5" fmla="*/ 0 h 143"/>
                  <a:gd name="T6" fmla="*/ 153 w 153"/>
                  <a:gd name="T7" fmla="*/ 143 h 143"/>
                </a:gdLst>
                <a:ahLst/>
                <a:cxnLst>
                  <a:cxn ang="0">
                    <a:pos x="T0" y="T1"/>
                  </a:cxn>
                  <a:cxn ang="0">
                    <a:pos x="T2" y="T3"/>
                  </a:cxn>
                  <a:cxn ang="0">
                    <a:pos x="T4" y="T5"/>
                  </a:cxn>
                  <a:cxn ang="0">
                    <a:pos x="T6" y="T7"/>
                  </a:cxn>
                </a:cxnLst>
                <a:rect l="0" t="0" r="r" b="b"/>
                <a:pathLst>
                  <a:path w="153" h="143">
                    <a:moveTo>
                      <a:pt x="153" y="143"/>
                    </a:moveTo>
                    <a:lnTo>
                      <a:pt x="0" y="143"/>
                    </a:lnTo>
                    <a:lnTo>
                      <a:pt x="153" y="0"/>
                    </a:lnTo>
                    <a:lnTo>
                      <a:pt x="153" y="143"/>
                    </a:lnTo>
                    <a:close/>
                  </a:path>
                </a:pathLst>
              </a:custGeom>
              <a:solidFill>
                <a:schemeClr val="bg2">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80" name="Rectangle 55">
                <a:extLst>
                  <a:ext uri="{FF2B5EF4-FFF2-40B4-BE49-F238E27FC236}">
                    <a16:creationId xmlns:a16="http://schemas.microsoft.com/office/drawing/2014/main" id="{01DC682E-6F89-49C3-B68A-109250343F03}"/>
                  </a:ext>
                </a:extLst>
              </p:cNvPr>
              <p:cNvSpPr>
                <a:spLocks noChangeArrowheads="1"/>
              </p:cNvSpPr>
              <p:nvPr/>
            </p:nvSpPr>
            <p:spPr bwMode="auto">
              <a:xfrm>
                <a:off x="-2569734" y="4462288"/>
                <a:ext cx="594669" cy="58100"/>
              </a:xfrm>
              <a:prstGeom prst="rect">
                <a:avLst/>
              </a:prstGeom>
              <a:solidFill>
                <a:schemeClr val="bg2">
                  <a:lumMod val="7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81" name="Rectangle 56">
                <a:extLst>
                  <a:ext uri="{FF2B5EF4-FFF2-40B4-BE49-F238E27FC236}">
                    <a16:creationId xmlns:a16="http://schemas.microsoft.com/office/drawing/2014/main" id="{8920BEDD-2EA3-4706-961E-2002732C6379}"/>
                  </a:ext>
                </a:extLst>
              </p:cNvPr>
              <p:cNvSpPr>
                <a:spLocks noChangeArrowheads="1"/>
              </p:cNvSpPr>
              <p:nvPr/>
            </p:nvSpPr>
            <p:spPr bwMode="auto">
              <a:xfrm>
                <a:off x="-2569734" y="4568235"/>
                <a:ext cx="594669" cy="58100"/>
              </a:xfrm>
              <a:prstGeom prst="rect">
                <a:avLst/>
              </a:prstGeom>
              <a:solidFill>
                <a:schemeClr val="bg2">
                  <a:lumMod val="7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82" name="Rectangle 57">
                <a:extLst>
                  <a:ext uri="{FF2B5EF4-FFF2-40B4-BE49-F238E27FC236}">
                    <a16:creationId xmlns:a16="http://schemas.microsoft.com/office/drawing/2014/main" id="{65D0976F-5CEE-4B2B-B747-B6CD4628D481}"/>
                  </a:ext>
                </a:extLst>
              </p:cNvPr>
              <p:cNvSpPr>
                <a:spLocks noChangeArrowheads="1"/>
              </p:cNvSpPr>
              <p:nvPr/>
            </p:nvSpPr>
            <p:spPr bwMode="auto">
              <a:xfrm>
                <a:off x="-2569734" y="4677599"/>
                <a:ext cx="594669" cy="56392"/>
              </a:xfrm>
              <a:prstGeom prst="rect">
                <a:avLst/>
              </a:prstGeom>
              <a:solidFill>
                <a:schemeClr val="bg2">
                  <a:lumMod val="7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83" name="Rectangle 58">
                <a:extLst>
                  <a:ext uri="{FF2B5EF4-FFF2-40B4-BE49-F238E27FC236}">
                    <a16:creationId xmlns:a16="http://schemas.microsoft.com/office/drawing/2014/main" id="{3EDBB22B-237A-41F2-9B05-9EF402E6BEC0}"/>
                  </a:ext>
                </a:extLst>
              </p:cNvPr>
              <p:cNvSpPr>
                <a:spLocks noChangeArrowheads="1"/>
              </p:cNvSpPr>
              <p:nvPr/>
            </p:nvSpPr>
            <p:spPr bwMode="auto">
              <a:xfrm>
                <a:off x="-2569734" y="4785255"/>
                <a:ext cx="594669" cy="56392"/>
              </a:xfrm>
              <a:prstGeom prst="rect">
                <a:avLst/>
              </a:prstGeom>
              <a:solidFill>
                <a:schemeClr val="bg2">
                  <a:lumMod val="7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84" name="Rectangle 59">
                <a:extLst>
                  <a:ext uri="{FF2B5EF4-FFF2-40B4-BE49-F238E27FC236}">
                    <a16:creationId xmlns:a16="http://schemas.microsoft.com/office/drawing/2014/main" id="{D613EE07-650F-44CA-9EF2-0E961D16A285}"/>
                  </a:ext>
                </a:extLst>
              </p:cNvPr>
              <p:cNvSpPr>
                <a:spLocks noChangeArrowheads="1"/>
              </p:cNvSpPr>
              <p:nvPr/>
            </p:nvSpPr>
            <p:spPr bwMode="auto">
              <a:xfrm>
                <a:off x="-2569734" y="4887784"/>
                <a:ext cx="594669" cy="56392"/>
              </a:xfrm>
              <a:prstGeom prst="rect">
                <a:avLst/>
              </a:prstGeom>
              <a:solidFill>
                <a:schemeClr val="bg2">
                  <a:lumMod val="7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grpSp>
      </p:grpSp>
      <p:pic>
        <p:nvPicPr>
          <p:cNvPr id="304" name="Picture 303">
            <a:extLst>
              <a:ext uri="{FF2B5EF4-FFF2-40B4-BE49-F238E27FC236}">
                <a16:creationId xmlns:a16="http://schemas.microsoft.com/office/drawing/2014/main" id="{4DFE9DCA-E89A-49B9-83EA-53097D35319F}"/>
              </a:ext>
            </a:extLst>
          </p:cNvPr>
          <p:cNvPicPr>
            <a:picLocks noChangeAspect="1"/>
          </p:cNvPicPr>
          <p:nvPr/>
        </p:nvPicPr>
        <p:blipFill>
          <a:blip r:embed="rId6"/>
          <a:stretch>
            <a:fillRect/>
          </a:stretch>
        </p:blipFill>
        <p:spPr>
          <a:xfrm>
            <a:off x="3958590" y="8283731"/>
            <a:ext cx="828010" cy="739621"/>
          </a:xfrm>
          <a:prstGeom prst="rect">
            <a:avLst/>
          </a:prstGeom>
        </p:spPr>
      </p:pic>
      <p:sp>
        <p:nvSpPr>
          <p:cNvPr id="4" name="Rectangle 3">
            <a:extLst>
              <a:ext uri="{FF2B5EF4-FFF2-40B4-BE49-F238E27FC236}">
                <a16:creationId xmlns:a16="http://schemas.microsoft.com/office/drawing/2014/main" id="{65FFDF62-5E9E-4686-B290-601C55B4E5A9}"/>
              </a:ext>
            </a:extLst>
          </p:cNvPr>
          <p:cNvSpPr/>
          <p:nvPr/>
        </p:nvSpPr>
        <p:spPr>
          <a:xfrm>
            <a:off x="445788" y="116132"/>
            <a:ext cx="4642992" cy="830997"/>
          </a:xfrm>
          <a:prstGeom prst="rect">
            <a:avLst/>
          </a:prstGeom>
        </p:spPr>
        <p:txBody>
          <a:bodyPr wrap="square">
            <a:spAutoFit/>
          </a:bodyPr>
          <a:lstStyle/>
          <a:p>
            <a:pPr lvl="0">
              <a:spcAft>
                <a:spcPts val="200"/>
              </a:spcAft>
            </a:pPr>
            <a:r>
              <a:rPr lang="en-US" sz="2400" dirty="0">
                <a:solidFill>
                  <a:schemeClr val="bg2"/>
                </a:solidFill>
                <a:latin typeface="Segoe UI Semibold" panose="020B0702040204020203" pitchFamily="34" charset="0"/>
                <a:cs typeface="Segoe UI Semibold" panose="020B0702040204020203" pitchFamily="34" charset="0"/>
              </a:rPr>
              <a:t>Modernize data protection and retention with Microsoft Azure</a:t>
            </a:r>
          </a:p>
        </p:txBody>
      </p:sp>
      <p:sp>
        <p:nvSpPr>
          <p:cNvPr id="135" name="TextBox 134">
            <a:extLst>
              <a:ext uri="{FF2B5EF4-FFF2-40B4-BE49-F238E27FC236}">
                <a16:creationId xmlns:a16="http://schemas.microsoft.com/office/drawing/2014/main" id="{B002A5F7-5B4C-4365-AB6C-3E9A3A8C6C99}"/>
              </a:ext>
            </a:extLst>
          </p:cNvPr>
          <p:cNvSpPr txBox="1"/>
          <p:nvPr/>
        </p:nvSpPr>
        <p:spPr>
          <a:xfrm>
            <a:off x="8443355" y="497456"/>
            <a:ext cx="2481943" cy="1323439"/>
          </a:xfrm>
          <a:prstGeom prst="rect">
            <a:avLst/>
          </a:prstGeom>
          <a:noFill/>
          <a:ln>
            <a:solidFill>
              <a:schemeClr val="accent1"/>
            </a:solidFill>
          </a:ln>
        </p:spPr>
        <p:txBody>
          <a:bodyPr wrap="square" rtlCol="0">
            <a:spAutoFit/>
          </a:bodyPr>
          <a:lstStyle/>
          <a:p>
            <a:r>
              <a:rPr lang="en-US" sz="1600" u="sng" dirty="0">
                <a:solidFill>
                  <a:srgbClr val="FF0000"/>
                </a:solidFill>
              </a:rPr>
              <a:t>Guidance</a:t>
            </a:r>
            <a:r>
              <a:rPr lang="en-US" sz="1600" dirty="0">
                <a:solidFill>
                  <a:srgbClr val="FF0000"/>
                </a:solidFill>
              </a:rPr>
              <a:t>:</a:t>
            </a:r>
          </a:p>
          <a:p>
            <a:r>
              <a:rPr lang="en-US" sz="1600" dirty="0">
                <a:solidFill>
                  <a:srgbClr val="FF0000"/>
                </a:solidFill>
              </a:rPr>
              <a:t>This is a customer facing 1-pager. You can send this to your customer in the follow-up email</a:t>
            </a:r>
          </a:p>
        </p:txBody>
      </p:sp>
    </p:spTree>
    <p:extLst>
      <p:ext uri="{BB962C8B-B14F-4D97-AF65-F5344CB8AC3E}">
        <p14:creationId xmlns:p14="http://schemas.microsoft.com/office/powerpoint/2010/main" val="4264088368"/>
      </p:ext>
    </p:extLst>
  </p:cSld>
  <p:clrMapOvr>
    <a:masterClrMapping/>
  </p:clrMapOvr>
</p:sld>
</file>

<file path=ppt/theme/theme1.xml><?xml version="1.0" encoding="utf-8"?>
<a:theme xmlns:a="http://schemas.openxmlformats.org/drawingml/2006/main" name="1_Office Theme">
  <a:themeElements>
    <a:clrScheme name="Blue">
      <a:dk1>
        <a:srgbClr val="2C292A"/>
      </a:dk1>
      <a:lt1>
        <a:srgbClr val="F1EFED"/>
      </a:lt1>
      <a:dk2>
        <a:srgbClr val="2C292A"/>
      </a:dk2>
      <a:lt2>
        <a:srgbClr val="FFFFFF"/>
      </a:lt2>
      <a:accent1>
        <a:srgbClr val="D83B01"/>
      </a:accent1>
      <a:accent2>
        <a:srgbClr val="FFC000"/>
      </a:accent2>
      <a:accent3>
        <a:srgbClr val="0078D7"/>
      </a:accent3>
      <a:accent4>
        <a:srgbClr val="2C292A"/>
      </a:accent4>
      <a:accent5>
        <a:srgbClr val="5A5456"/>
      </a:accent5>
      <a:accent6>
        <a:srgbClr val="B2ADAE"/>
      </a:accent6>
      <a:hlink>
        <a:srgbClr val="0078D7"/>
      </a:hlink>
      <a:folHlink>
        <a:srgbClr val="ED6722"/>
      </a:folHlink>
    </a:clrScheme>
    <a:fontScheme name="Custom 4">
      <a:majorFont>
        <a:latin typeface="Segoe UI Light"/>
        <a:ea typeface=""/>
        <a:cs typeface=""/>
      </a:majorFont>
      <a:minorFont>
        <a:latin typeface="Segoe U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25ea54c8-4e53-45e2-9b86-0d96a75e2e1a">
      <UserInfo>
        <DisplayName>Matt Rogers</DisplayName>
        <AccountId>16652</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53741B7105D3648A4E20BB2DFCDD1B6" ma:contentTypeVersion="7" ma:contentTypeDescription="Create a new document." ma:contentTypeScope="" ma:versionID="6177b9cf93020592ddfe69a6a3132cee">
  <xsd:schema xmlns:xsd="http://www.w3.org/2001/XMLSchema" xmlns:xs="http://www.w3.org/2001/XMLSchema" xmlns:p="http://schemas.microsoft.com/office/2006/metadata/properties" xmlns:ns2="105a644c-3e32-44f2-90cf-f1732e5c73d4" xmlns:ns3="25ea54c8-4e53-45e2-9b86-0d96a75e2e1a" targetNamespace="http://schemas.microsoft.com/office/2006/metadata/properties" ma:root="true" ma:fieldsID="420daa16f406a89d53fcf4a3ea549f2a" ns2:_="" ns3:_="">
    <xsd:import namespace="105a644c-3e32-44f2-90cf-f1732e5c73d4"/>
    <xsd:import namespace="25ea54c8-4e53-45e2-9b86-0d96a75e2e1a"/>
    <xsd:element name="properties">
      <xsd:complexType>
        <xsd:sequence>
          <xsd:element name="documentManagement">
            <xsd:complexType>
              <xsd:all>
                <xsd:element ref="ns2:MediaServiceMetadata" minOccurs="0"/>
                <xsd:element ref="ns2:MediaServiceFastMetadata" minOccurs="0"/>
                <xsd:element ref="ns2:MediaServiceDateTaken" minOccurs="0"/>
                <xsd:element ref="ns3:SharedWithUsers" minOccurs="0"/>
                <xsd:element ref="ns3:SharedWithDetails" minOccurs="0"/>
                <xsd:element ref="ns2:MediaServiceAutoTags"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05a644c-3e32-44f2-90cf-f1732e5c73d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5ea54c8-4e53-45e2-9b86-0d96a75e2e1a"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60447EA-C13A-494D-9DFD-F0B66A0CB1DF}">
  <ds:schemaRefs>
    <ds:schemaRef ds:uri="http://schemas.microsoft.com/sharepoint/v3/contenttype/forms"/>
  </ds:schemaRefs>
</ds:datastoreItem>
</file>

<file path=customXml/itemProps2.xml><?xml version="1.0" encoding="utf-8"?>
<ds:datastoreItem xmlns:ds="http://schemas.openxmlformats.org/officeDocument/2006/customXml" ds:itemID="{CD73DE77-753E-4087-ABE0-71DBEB3A1510}">
  <ds:schemaRefs>
    <ds:schemaRef ds:uri="http://purl.org/dc/terms/"/>
    <ds:schemaRef ds:uri="74999a9f-fc94-4aef-ab32-7ac25aa2583b"/>
    <ds:schemaRef ds:uri="http://purl.org/dc/elements/1.1/"/>
    <ds:schemaRef ds:uri="http://purl.org/dc/dcmitype/"/>
    <ds:schemaRef ds:uri="http://schemas.microsoft.com/office/2006/metadata/properties"/>
    <ds:schemaRef ds:uri="http://schemas.microsoft.com/sharepoint/v3"/>
    <ds:schemaRef ds:uri="http://schemas.openxmlformats.org/package/2006/metadata/core-properties"/>
    <ds:schemaRef ds:uri="http://schemas.microsoft.com/office/2006/documentManagement/types"/>
    <ds:schemaRef ds:uri="http://schemas.microsoft.com/office/infopath/2007/PartnerControls"/>
    <ds:schemaRef ds:uri="bb1b4755-b5ef-4c1e-8221-4903c04ca23c"/>
    <ds:schemaRef ds:uri="http://www.w3.org/XML/1998/namespace"/>
  </ds:schemaRefs>
</ds:datastoreItem>
</file>

<file path=customXml/itemProps3.xml><?xml version="1.0" encoding="utf-8"?>
<ds:datastoreItem xmlns:ds="http://schemas.openxmlformats.org/officeDocument/2006/customXml" ds:itemID="{F5F755F5-C576-4DA3-909C-DA6262312888}"/>
</file>

<file path=docProps/app.xml><?xml version="1.0" encoding="utf-8"?>
<Properties xmlns="http://schemas.openxmlformats.org/officeDocument/2006/extended-properties" xmlns:vt="http://schemas.openxmlformats.org/officeDocument/2006/docPropsVTypes">
  <TotalTime>1497</TotalTime>
  <Words>432</Words>
  <Application>Microsoft Office PowerPoint</Application>
  <PresentationFormat>Custom</PresentationFormat>
  <Paragraphs>30</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Segoe UI</vt:lpstr>
      <vt:lpstr>Segoe UI Light</vt:lpstr>
      <vt:lpstr>Segoe UI Semibold</vt:lpstr>
      <vt:lpstr>1_Office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Melisa Socorro-Nunez</dc:creator>
  <cp:lastModifiedBy>Anders Wendt</cp:lastModifiedBy>
  <cp:revision>108</cp:revision>
  <dcterms:modified xsi:type="dcterms:W3CDTF">2019-01-29T10:02:39Z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0x010100153741B7105D3648A4E20BB2DFCDD1B6</vt:lpwstr>
  </property>
  <property fmtid="{D5CDD505-2E9C-101B-9397-08002B2CF9AE}" pid="3" name="MSIP_Label_f42aa342-8706-4288-bd11-ebb85995028c_Enabled">
    <vt:lpwstr>True</vt:lpwstr>
  </property>
  <property fmtid="{D5CDD505-2E9C-101B-9397-08002B2CF9AE}" pid="4" name="MSIP_Label_f42aa342-8706-4288-bd11-ebb85995028c_SiteId">
    <vt:lpwstr>72f988bf-86f1-41af-91ab-2d7cd011db47</vt:lpwstr>
  </property>
  <property fmtid="{D5CDD505-2E9C-101B-9397-08002B2CF9AE}" pid="5" name="MSIP_Label_f42aa342-8706-4288-bd11-ebb85995028c_Ref">
    <vt:lpwstr>https://api.informationprotection.azure.com/api/72f988bf-86f1-41af-91ab-2d7cd011db47</vt:lpwstr>
  </property>
  <property fmtid="{D5CDD505-2E9C-101B-9397-08002B2CF9AE}" pid="6" name="MSIP_Label_f42aa342-8706-4288-bd11-ebb85995028c_SetBy">
    <vt:lpwstr>harisha@microsoft.com</vt:lpwstr>
  </property>
  <property fmtid="{D5CDD505-2E9C-101B-9397-08002B2CF9AE}" pid="7" name="MSIP_Label_f42aa342-8706-4288-bd11-ebb85995028c_SetDate">
    <vt:lpwstr>2017-05-05T11:27:33.3970367-07:00</vt:lpwstr>
  </property>
  <property fmtid="{D5CDD505-2E9C-101B-9397-08002B2CF9AE}" pid="8" name="MSIP_Label_f42aa342-8706-4288-bd11-ebb85995028c_Name">
    <vt:lpwstr>General</vt:lpwstr>
  </property>
  <property fmtid="{D5CDD505-2E9C-101B-9397-08002B2CF9AE}" pid="9" name="MSIP_Label_f42aa342-8706-4288-bd11-ebb85995028c_Application">
    <vt:lpwstr>Microsoft Azure Information Protection</vt:lpwstr>
  </property>
  <property fmtid="{D5CDD505-2E9C-101B-9397-08002B2CF9AE}" pid="10" name="MSIP_Label_f42aa342-8706-4288-bd11-ebb85995028c_Extended_MSFT_Method">
    <vt:lpwstr>Automatic</vt:lpwstr>
  </property>
  <property fmtid="{D5CDD505-2E9C-101B-9397-08002B2CF9AE}" pid="11" name="Sensitivity">
    <vt:lpwstr>General</vt:lpwstr>
  </property>
  <property fmtid="{D5CDD505-2E9C-101B-9397-08002B2CF9AE}" pid="12" name="of67e5d4b76f4a9db8769983fda9cec0">
    <vt:lpwstr/>
  </property>
  <property fmtid="{D5CDD505-2E9C-101B-9397-08002B2CF9AE}" pid="13" name="NewsType">
    <vt:lpwstr/>
  </property>
  <property fmtid="{D5CDD505-2E9C-101B-9397-08002B2CF9AE}" pid="14" name="TaxKeyword">
    <vt:lpwstr/>
  </property>
  <property fmtid="{D5CDD505-2E9C-101B-9397-08002B2CF9AE}" pid="15" name="_dlc_policyId">
    <vt:lpwstr/>
  </property>
  <property fmtid="{D5CDD505-2E9C-101B-9397-08002B2CF9AE}" pid="16" name="Region">
    <vt:lpwstr/>
  </property>
  <property fmtid="{D5CDD505-2E9C-101B-9397-08002B2CF9AE}" pid="17" name="Confidentiality">
    <vt:lpwstr>5;#internal users|461efa83-0283-486a-a8d5-943328f3693f</vt:lpwstr>
  </property>
  <property fmtid="{D5CDD505-2E9C-101B-9397-08002B2CF9AE}" pid="18" name="ItemType">
    <vt:lpwstr>30;#playbooks|f2fe2f8b-6d76-4d77-ab51-69c76130bda5</vt:lpwstr>
  </property>
  <property fmtid="{D5CDD505-2E9C-101B-9397-08002B2CF9AE}" pid="19" name="MSProducts">
    <vt:lpwstr/>
  </property>
  <property fmtid="{D5CDD505-2E9C-101B-9397-08002B2CF9AE}" pid="20" name="Industries">
    <vt:lpwstr/>
  </property>
  <property fmtid="{D5CDD505-2E9C-101B-9397-08002B2CF9AE}" pid="21" name="Competitors">
    <vt:lpwstr/>
  </property>
  <property fmtid="{D5CDD505-2E9C-101B-9397-08002B2CF9AE}" pid="22" name="SMSGDomain">
    <vt:lpwstr/>
  </property>
  <property fmtid="{D5CDD505-2E9C-101B-9397-08002B2CF9AE}" pid="23" name="ExperienceContentType">
    <vt:lpwstr/>
  </property>
  <property fmtid="{D5CDD505-2E9C-101B-9397-08002B2CF9AE}" pid="24" name="BusinessArchitecture">
    <vt:lpwstr/>
  </property>
  <property fmtid="{D5CDD505-2E9C-101B-9397-08002B2CF9AE}" pid="25" name="Products">
    <vt:lpwstr/>
  </property>
  <property fmtid="{D5CDD505-2E9C-101B-9397-08002B2CF9AE}" pid="26" name="l6f004f21209409da86a713c0f24627d">
    <vt:lpwstr/>
  </property>
  <property fmtid="{D5CDD505-2E9C-101B-9397-08002B2CF9AE}" pid="27" name="MSProductsTaxHTField0">
    <vt:lpwstr/>
  </property>
  <property fmtid="{D5CDD505-2E9C-101B-9397-08002B2CF9AE}" pid="28" name="Topics">
    <vt:lpwstr/>
  </property>
  <property fmtid="{D5CDD505-2E9C-101B-9397-08002B2CF9AE}" pid="29" name="Groups">
    <vt:lpwstr/>
  </property>
  <property fmtid="{D5CDD505-2E9C-101B-9397-08002B2CF9AE}" pid="30" name="e8080b0481964c759b2c36ae49591b31">
    <vt:lpwstr/>
  </property>
  <property fmtid="{D5CDD505-2E9C-101B-9397-08002B2CF9AE}" pid="31" name="_docset_NoMedatataSyncRequired">
    <vt:lpwstr>False</vt:lpwstr>
  </property>
  <property fmtid="{D5CDD505-2E9C-101B-9397-08002B2CF9AE}" pid="32" name="Languages">
    <vt:lpwstr/>
  </property>
  <property fmtid="{D5CDD505-2E9C-101B-9397-08002B2CF9AE}" pid="33" name="TechnicalLevel">
    <vt:lpwstr/>
  </property>
  <property fmtid="{D5CDD505-2E9C-101B-9397-08002B2CF9AE}" pid="34" name="Audiences">
    <vt:lpwstr/>
  </property>
  <property fmtid="{D5CDD505-2E9C-101B-9397-08002B2CF9AE}" pid="35" name="ParentID1">
    <vt:lpwstr>G03KC-1-8370</vt:lpwstr>
  </property>
  <property fmtid="{D5CDD505-2E9C-101B-9397-08002B2CF9AE}" pid="36" name="ldac8aee9d1f469e8cd8c3f8d6a615f2">
    <vt:lpwstr/>
  </property>
  <property fmtid="{D5CDD505-2E9C-101B-9397-08002B2CF9AE}" pid="37" name="EmployeeRole">
    <vt:lpwstr/>
  </property>
  <property fmtid="{D5CDD505-2E9C-101B-9397-08002B2CF9AE}" pid="38" name="NewsTopic">
    <vt:lpwstr/>
  </property>
  <property fmtid="{D5CDD505-2E9C-101B-9397-08002B2CF9AE}" pid="39" name="Roles">
    <vt:lpwstr/>
  </property>
  <property fmtid="{D5CDD505-2E9C-101B-9397-08002B2CF9AE}" pid="40" name="ItemRetentionFormula">
    <vt:lpwstr/>
  </property>
  <property fmtid="{D5CDD505-2E9C-101B-9397-08002B2CF9AE}" pid="41" name="NewsSource">
    <vt:lpwstr/>
  </property>
  <property fmtid="{D5CDD505-2E9C-101B-9397-08002B2CF9AE}" pid="42" name="SMSGTags">
    <vt:lpwstr/>
  </property>
  <property fmtid="{D5CDD505-2E9C-101B-9397-08002B2CF9AE}" pid="43" name="_dlc_DocIdItemGuid">
    <vt:lpwstr>e79ed744-75cd-4fbd-977a-902b266fd5b3</vt:lpwstr>
  </property>
  <property fmtid="{D5CDD505-2E9C-101B-9397-08002B2CF9AE}" pid="44" name="MSPhysicalGeography">
    <vt:lpwstr/>
  </property>
  <property fmtid="{D5CDD505-2E9C-101B-9397-08002B2CF9AE}" pid="45" name="j3562c58ee414e028925bc902cfc01a1">
    <vt:lpwstr/>
  </property>
  <property fmtid="{D5CDD505-2E9C-101B-9397-08002B2CF9AE}" pid="46" name="EnterpriseDomainTags">
    <vt:lpwstr/>
  </property>
  <property fmtid="{D5CDD505-2E9C-101B-9397-08002B2CF9AE}" pid="47" name="la4444b61d19467597d63190b69ac227">
    <vt:lpwstr/>
  </property>
  <property fmtid="{D5CDD505-2E9C-101B-9397-08002B2CF9AE}" pid="48" name="ActivitiesAndPrograms">
    <vt:lpwstr/>
  </property>
  <property fmtid="{D5CDD505-2E9C-101B-9397-08002B2CF9AE}" pid="49" name="Segments">
    <vt:lpwstr/>
  </property>
  <property fmtid="{D5CDD505-2E9C-101B-9397-08002B2CF9AE}" pid="50" name="Partners">
    <vt:lpwstr/>
  </property>
  <property fmtid="{D5CDD505-2E9C-101B-9397-08002B2CF9AE}" pid="51" name="FolderExtensions">
    <vt:lpwstr/>
  </property>
  <property fmtid="{D5CDD505-2E9C-101B-9397-08002B2CF9AE}" pid="52" name="LastSharedByUser">
    <vt:lpwstr>bblau@microsoft.com</vt:lpwstr>
  </property>
  <property fmtid="{D5CDD505-2E9C-101B-9397-08002B2CF9AE}" pid="53" name="ODSWF1">
    <vt:lpwstr>, </vt:lpwstr>
  </property>
  <property fmtid="{D5CDD505-2E9C-101B-9397-08002B2CF9AE}" pid="54" name="Update Parent Child Relation">
    <vt:lpwstr>, </vt:lpwstr>
  </property>
  <property fmtid="{D5CDD505-2E9C-101B-9397-08002B2CF9AE}" pid="55" name="LastSharedByTime">
    <vt:filetime>2018-05-30T02:17:49Z</vt:filetime>
  </property>
  <property fmtid="{D5CDD505-2E9C-101B-9397-08002B2CF9AE}" pid="56" name="ODSWF2">
    <vt:lpwstr>, </vt:lpwstr>
  </property>
  <property fmtid="{D5CDD505-2E9C-101B-9397-08002B2CF9AE}" pid="57" name="ODSWF">
    <vt:lpwstr>, </vt:lpwstr>
  </property>
  <property fmtid="{D5CDD505-2E9C-101B-9397-08002B2CF9AE}" pid="58" name="ODSWF1(1)">
    <vt:lpwstr>, </vt:lpwstr>
  </property>
  <property fmtid="{D5CDD505-2E9C-101B-9397-08002B2CF9AE}" pid="59" name="ga0c0bf70a6644469c61b3efa7025301">
    <vt:lpwstr/>
  </property>
  <property fmtid="{D5CDD505-2E9C-101B-9397-08002B2CF9AE}" pid="60" name="_CopySource">
    <vt:lpwstr>http://null</vt:lpwstr>
  </property>
  <property fmtid="{D5CDD505-2E9C-101B-9397-08002B2CF9AE}" pid="61" name="SharedWithUsers">
    <vt:lpwstr>16652;#Matt Rogers</vt:lpwstr>
  </property>
</Properties>
</file>